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6.xml" ContentType="application/vnd.openxmlformats-officedocument.presentationml.slide+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authors.xml" ContentType="application/vnd.ms-powerpoint.authors+xml"/>
  <Override PartName="/ppt/tableStyles.xml" ContentType="application/vnd.openxmlformats-officedocument.presentationml.tableStyles+xml"/>
  <Override PartName="/docProps/custom.xml" ContentType="application/vnd.openxmlformats-officedocument.custom-properties+xml"/>
  <Default Extension="wdp" ContentType="image/vnd.ms-photo"/>
  <Override PartName="/ppt/commentAuthors.xml" ContentType="application/vnd.openxmlformats-officedocument.presentationml.commentAuthors+xml"/>
  <Override PartName="/ppt/notesSlides/notesSlide8.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97" r:id="rId4"/>
    <p:sldMasterId id="2147484350" r:id="rId5"/>
  </p:sldMasterIdLst>
  <p:notesMasterIdLst>
    <p:notesMasterId r:id="rId15"/>
  </p:notesMasterIdLst>
  <p:handoutMasterIdLst>
    <p:handoutMasterId r:id="rId16"/>
  </p:handoutMasterIdLst>
  <p:sldIdLst>
    <p:sldId id="1881839054" r:id="rId6"/>
    <p:sldId id="2147482035" r:id="rId7"/>
    <p:sldId id="2147482036" r:id="rId8"/>
    <p:sldId id="2147482037" r:id="rId9"/>
    <p:sldId id="2147482038" r:id="rId10"/>
    <p:sldId id="2147482041" r:id="rId11"/>
    <p:sldId id="2147482042" r:id="rId12"/>
    <p:sldId id="2147482044" r:id="rId13"/>
    <p:sldId id="2147482040" r:id="rId14"/>
  </p:sldIdLst>
  <p:sldSz cx="12192000"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15:guide id="1" orient="horz" pos="2909">
          <p15:clr>
            <a:srgbClr val="A4A3A4"/>
          </p15:clr>
        </p15:guide>
        <p15:guide id="2" pos="218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E458B67-C412-0511-FAB3-4B17EB321652}" name="Chris Kramer" initials="CK" userId="S::Christopher.Kramer@ey.com::91898555-a6b5-4c1b-8618-941af9b62861"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474"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54606C"/>
    <a:srgbClr val="000000"/>
    <a:srgbClr val="ECEDED"/>
    <a:srgbClr val="C4C4CD"/>
    <a:srgbClr val="F6F6FA"/>
    <a:srgbClr val="1A1A24"/>
    <a:srgbClr val="747480"/>
    <a:srgbClr val="32FFFF"/>
    <a:srgbClr val="FF00FF"/>
    <a:srgbClr val="C5FD45"/>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6357" autoAdjust="0"/>
  </p:normalViewPr>
  <p:slideViewPr>
    <p:cSldViewPr snapToGrid="0" snapToObjects="1" showGuides="1">
      <p:cViewPr varScale="1">
        <p:scale>
          <a:sx n="94" d="100"/>
          <a:sy n="94" d="100"/>
        </p:scale>
        <p:origin x="-240" y="-62"/>
      </p:cViewPr>
      <p:guideLst>
        <p:guide orient="horz" pos="2160"/>
        <p:guide pos="3840"/>
      </p:guideLst>
    </p:cSldViewPr>
  </p:slideViewPr>
  <p:outlineViewPr>
    <p:cViewPr>
      <p:scale>
        <a:sx n="33" d="100"/>
        <a:sy n="33" d="100"/>
      </p:scale>
      <p:origin x="0" y="-11262"/>
    </p:cViewPr>
  </p:outlineViewPr>
  <p:notesTextViewPr>
    <p:cViewPr>
      <p:scale>
        <a:sx n="50" d="100"/>
        <a:sy n="50" d="100"/>
      </p:scale>
      <p:origin x="0" y="0"/>
    </p:cViewPr>
  </p:notesTextViewPr>
  <p:sorterViewPr>
    <p:cViewPr varScale="1">
      <p:scale>
        <a:sx n="1" d="1"/>
        <a:sy n="1" d="1"/>
      </p:scale>
      <p:origin x="0" y="-22440"/>
    </p:cViewPr>
  </p:sorterViewPr>
  <p:notesViewPr>
    <p:cSldViewPr snapToGrid="0" snapToObjects="1" showGuides="1">
      <p:cViewPr varScale="1">
        <p:scale>
          <a:sx n="79" d="100"/>
          <a:sy n="79" d="100"/>
        </p:scale>
        <p:origin x="2172" y="114"/>
      </p:cViewPr>
      <p:guideLst>
        <p:guide orient="horz" pos="2909"/>
        <p:guide pos="2189"/>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23" Type="http://schemas.microsoft.com/office/2018/10/relationships/authors" Target="authors.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punta Khashu" userId="3d0b84a8-e902-4586-b045-57b73edf6278" providerId="ADAL" clId="{C7594E4E-27F9-4D70-B9E7-144C6E9F7502}"/>
    <pc:docChg chg="modSld">
      <pc:chgData name="Nipunta Khashu" userId="3d0b84a8-e902-4586-b045-57b73edf6278" providerId="ADAL" clId="{C7594E4E-27F9-4D70-B9E7-144C6E9F7502}" dt="2025-11-28T12:25:55.693" v="20" actId="14100"/>
      <pc:docMkLst>
        <pc:docMk/>
      </pc:docMkLst>
      <pc:sldChg chg="modSp mod">
        <pc:chgData name="Nipunta Khashu" userId="3d0b84a8-e902-4586-b045-57b73edf6278" providerId="ADAL" clId="{C7594E4E-27F9-4D70-B9E7-144C6E9F7502}" dt="2025-11-28T12:25:32.870" v="19" actId="20577"/>
        <pc:sldMkLst>
          <pc:docMk/>
          <pc:sldMk cId="1548648839" sldId="2147482034"/>
        </pc:sldMkLst>
        <pc:spChg chg="mod">
          <ac:chgData name="Nipunta Khashu" userId="3d0b84a8-e902-4586-b045-57b73edf6278" providerId="ADAL" clId="{C7594E4E-27F9-4D70-B9E7-144C6E9F7502}" dt="2025-11-28T12:25:32.870" v="19" actId="20577"/>
          <ac:spMkLst>
            <pc:docMk/>
            <pc:sldMk cId="1548648839" sldId="2147482034"/>
            <ac:spMk id="45" creationId="{B591015D-02AD-3D0B-4B92-0978104CE64C}"/>
          </ac:spMkLst>
        </pc:spChg>
      </pc:sldChg>
      <pc:sldChg chg="modSp mod">
        <pc:chgData name="Nipunta Khashu" userId="3d0b84a8-e902-4586-b045-57b73edf6278" providerId="ADAL" clId="{C7594E4E-27F9-4D70-B9E7-144C6E9F7502}" dt="2025-11-28T12:25:55.693" v="20" actId="14100"/>
        <pc:sldMkLst>
          <pc:docMk/>
          <pc:sldMk cId="888123574" sldId="2147482035"/>
        </pc:sldMkLst>
        <pc:spChg chg="mod">
          <ac:chgData name="Nipunta Khashu" userId="3d0b84a8-e902-4586-b045-57b73edf6278" providerId="ADAL" clId="{C7594E4E-27F9-4D70-B9E7-144C6E9F7502}" dt="2025-11-28T12:25:55.693" v="20" actId="14100"/>
          <ac:spMkLst>
            <pc:docMk/>
            <pc:sldMk cId="888123574" sldId="2147482035"/>
            <ac:spMk id="22" creationId="{726F293A-527A-CB03-CB72-BA25AA1A248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lang="en-GB" dirty="0">
              <a:latin typeface="Arial" pitchFamily="34" charset="0"/>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75A85089-C692-4DEA-AC49-04CF34D4FE14}" type="datetimeFigureOut">
              <a:rPr lang="en-GB" smtClean="0">
                <a:latin typeface="Arial" pitchFamily="34" charset="0"/>
              </a:rPr>
              <a:pPr/>
              <a:t>17/12/2025</a:t>
            </a:fld>
            <a:endParaRPr lang="en-GB" dirty="0">
              <a:latin typeface="Arial" pitchFamily="34" charset="0"/>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lang="en-GB" dirty="0">
              <a:latin typeface="Arial" pitchFamily="34" charset="0"/>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D3A5C721-4BB5-4DB6-AD65-4BA2A62B05B6}" type="slidenum">
              <a:rPr lang="en-GB" smtClean="0">
                <a:latin typeface="Arial" pitchFamily="34" charset="0"/>
              </a:rPr>
              <a:pPr/>
              <a:t>‹#›</a:t>
            </a:fld>
            <a:endParaRPr lang="en-GB" dirty="0">
              <a:latin typeface="Arial" pitchFamily="34" charset="0"/>
            </a:endParaRPr>
          </a:p>
        </p:txBody>
      </p:sp>
    </p:spTree>
    <p:extLst>
      <p:ext uri="{BB962C8B-B14F-4D97-AF65-F5344CB8AC3E}">
        <p14:creationId xmlns="" xmlns:p14="http://schemas.microsoft.com/office/powerpoint/2010/main" val="199163239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atin typeface="Arial" pitchFamily="34" charset="0"/>
              </a:defRPr>
            </a:lvl1pPr>
          </a:lstStyle>
          <a:p>
            <a:endParaRPr lang="en-GB" dirty="0"/>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atin typeface="Arial" pitchFamily="34" charset="0"/>
              </a:defRPr>
            </a:lvl1pPr>
          </a:lstStyle>
          <a:p>
            <a:fld id="{8045EBA9-A28D-4849-BFEA-AA04F6A21B63}" type="datetimeFigureOut">
              <a:rPr lang="en-GB" smtClean="0"/>
              <a:pPr/>
              <a:t>17/12/2025</a:t>
            </a:fld>
            <a:endParaRPr lang="en-GB" dirty="0"/>
          </a:p>
        </p:txBody>
      </p:sp>
      <p:sp>
        <p:nvSpPr>
          <p:cNvPr id="4" name="Slide Image Placeholder 3"/>
          <p:cNvSpPr>
            <a:spLocks noGrp="1" noRot="1" noChangeAspect="1"/>
          </p:cNvSpPr>
          <p:nvPr>
            <p:ph type="sldImg" idx="2"/>
          </p:nvPr>
        </p:nvSpPr>
        <p:spPr>
          <a:xfrm>
            <a:off x="395288" y="692150"/>
            <a:ext cx="6159500" cy="3463925"/>
          </a:xfrm>
          <a:prstGeom prst="rect">
            <a:avLst/>
          </a:prstGeom>
          <a:noFill/>
          <a:ln w="12700">
            <a:solidFill>
              <a:prstClr val="black"/>
            </a:solidFill>
          </a:ln>
        </p:spPr>
        <p:txBody>
          <a:bodyPr vert="horz" lIns="92492" tIns="46246" rIns="92492" bIns="46246" rtlCol="0" anchor="ctr"/>
          <a:lstStyle/>
          <a:p>
            <a:endParaRPr lang="en-GB" dirty="0"/>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atin typeface="Arial" pitchFamily="34" charset="0"/>
              </a:defRPr>
            </a:lvl1pPr>
          </a:lstStyle>
          <a:p>
            <a:endParaRPr lang="en-GB" dirty="0"/>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atin typeface="Arial" pitchFamily="34" charset="0"/>
              </a:defRPr>
            </a:lvl1pPr>
          </a:lstStyle>
          <a:p>
            <a:fld id="{5B43D19E-BFDB-4C92-8EDD-32EDDA8F41DF}" type="slidenum">
              <a:rPr lang="en-GB" smtClean="0"/>
              <a:pPr/>
              <a:t>‹#›</a:t>
            </a:fld>
            <a:endParaRPr lang="en-GB" dirty="0"/>
          </a:p>
        </p:txBody>
      </p:sp>
    </p:spTree>
    <p:extLst>
      <p:ext uri="{BB962C8B-B14F-4D97-AF65-F5344CB8AC3E}">
        <p14:creationId xmlns="" xmlns:p14="http://schemas.microsoft.com/office/powerpoint/2010/main" val="16062703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43D19E-BFDB-4C92-8EDD-32EDDA8F41DF}" type="slidenum">
              <a:rPr kumimoji="0" lang="en-GB" sz="1200" b="0" i="0" u="none" strike="noStrike" kern="1200" cap="none" spc="0" normalizeH="0" baseline="0" noProof="0" smtClean="0">
                <a:ln>
                  <a:noFill/>
                </a:ln>
                <a:solidFill>
                  <a:prstClr val="black"/>
                </a:solidFill>
                <a:effectLst/>
                <a:uLnTx/>
                <a:uFillTx/>
                <a:latin typeface="Arial"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dirty="0">
              <a:ln>
                <a:noFill/>
              </a:ln>
              <a:solidFill>
                <a:prstClr val="black"/>
              </a:solidFill>
              <a:effectLst/>
              <a:uLnTx/>
              <a:uFillTx/>
              <a:latin typeface="Arial" pitchFamily="34" charset="0"/>
              <a:ea typeface="+mn-ea"/>
              <a:cs typeface="+mn-cs"/>
            </a:endParaRPr>
          </a:p>
        </p:txBody>
      </p:sp>
    </p:spTree>
    <p:extLst>
      <p:ext uri="{BB962C8B-B14F-4D97-AF65-F5344CB8AC3E}">
        <p14:creationId xmlns="" xmlns:p14="http://schemas.microsoft.com/office/powerpoint/2010/main" val="2376997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2</a:t>
            </a:fld>
            <a:endParaRPr lang="en-GB" dirty="0"/>
          </a:p>
        </p:txBody>
      </p:sp>
    </p:spTree>
    <p:extLst>
      <p:ext uri="{BB962C8B-B14F-4D97-AF65-F5344CB8AC3E}">
        <p14:creationId xmlns="" xmlns:p14="http://schemas.microsoft.com/office/powerpoint/2010/main" val="466654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3</a:t>
            </a:fld>
            <a:endParaRPr lang="en-GB" dirty="0"/>
          </a:p>
        </p:txBody>
      </p:sp>
    </p:spTree>
    <p:extLst>
      <p:ext uri="{BB962C8B-B14F-4D97-AF65-F5344CB8AC3E}">
        <p14:creationId xmlns="" xmlns:p14="http://schemas.microsoft.com/office/powerpoint/2010/main" val="3022128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4</a:t>
            </a:fld>
            <a:endParaRPr lang="en-GB" dirty="0"/>
          </a:p>
        </p:txBody>
      </p:sp>
    </p:spTree>
    <p:extLst>
      <p:ext uri="{BB962C8B-B14F-4D97-AF65-F5344CB8AC3E}">
        <p14:creationId xmlns="" xmlns:p14="http://schemas.microsoft.com/office/powerpoint/2010/main" val="29113862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5</a:t>
            </a:fld>
            <a:endParaRPr lang="en-GB" dirty="0"/>
          </a:p>
        </p:txBody>
      </p:sp>
    </p:spTree>
    <p:extLst>
      <p:ext uri="{BB962C8B-B14F-4D97-AF65-F5344CB8AC3E}">
        <p14:creationId xmlns="" xmlns:p14="http://schemas.microsoft.com/office/powerpoint/2010/main" val="1498962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7</a:t>
            </a:fld>
            <a:endParaRPr lang="en-GB" dirty="0"/>
          </a:p>
        </p:txBody>
      </p:sp>
    </p:spTree>
    <p:extLst>
      <p:ext uri="{BB962C8B-B14F-4D97-AF65-F5344CB8AC3E}">
        <p14:creationId xmlns="" xmlns:p14="http://schemas.microsoft.com/office/powerpoint/2010/main" val="1218540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8</a:t>
            </a:fld>
            <a:endParaRPr lang="en-GB" dirty="0"/>
          </a:p>
        </p:txBody>
      </p:sp>
    </p:spTree>
    <p:extLst>
      <p:ext uri="{BB962C8B-B14F-4D97-AF65-F5344CB8AC3E}">
        <p14:creationId xmlns="" xmlns:p14="http://schemas.microsoft.com/office/powerpoint/2010/main" val="1218540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IN"/>
          </a:p>
        </p:txBody>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43D19E-BFDB-4C92-8EDD-32EDDA8F41DF}" type="slidenum">
              <a:rPr lang="en-GB" smtClean="0"/>
              <a:pPr/>
              <a:t>9</a:t>
            </a:fld>
            <a:endParaRPr lang="en-GB" dirty="0"/>
          </a:p>
        </p:txBody>
      </p:sp>
    </p:spTree>
    <p:extLst>
      <p:ext uri="{BB962C8B-B14F-4D97-AF65-F5344CB8AC3E}">
        <p14:creationId xmlns="" xmlns:p14="http://schemas.microsoft.com/office/powerpoint/2010/main" val="13968853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Frame 1">
    <p:spTree>
      <p:nvGrpSpPr>
        <p:cNvPr id="1" name=""/>
        <p:cNvGrpSpPr/>
        <p:nvPr/>
      </p:nvGrpSpPr>
      <p:grpSpPr>
        <a:xfrm>
          <a:off x="0" y="0"/>
          <a:ext cx="0" cy="0"/>
          <a:chOff x="0" y="0"/>
          <a:chExt cx="0" cy="0"/>
        </a:xfrm>
      </p:grpSpPr>
      <p:pic>
        <p:nvPicPr>
          <p:cNvPr id="11" name="Picture 10">
            <a:extLst>
              <a:ext uri="{FF2B5EF4-FFF2-40B4-BE49-F238E27FC236}">
                <a16:creationId xmlns="" xmlns:a16="http://schemas.microsoft.com/office/drawing/2014/main" id="{E76B35E2-536A-6A6D-D297-2AE300D68AC6}"/>
              </a:ext>
            </a:extLst>
          </p:cNvPr>
          <p:cNvPicPr>
            <a:picLocks noChangeAspect="1"/>
          </p:cNvPicPr>
          <p:nvPr userDrawn="1"/>
        </p:nvPicPr>
        <p:blipFill>
          <a:blip r:embed="rId2" cstate="print">
            <a:extLst>
              <a:ext uri="{28A0092B-C50C-407E-A947-70E740481C1C}">
                <a14:useLocalDpi xmlns="" xmlns:a14="http://schemas.microsoft.com/office/drawing/2010/main" val="0"/>
              </a:ext>
            </a:extLst>
          </a:blip>
          <a:srcRect l="6838" t="45634" r="-111" b="3622"/>
          <a:stretch/>
        </p:blipFill>
        <p:spPr>
          <a:xfrm>
            <a:off x="0" y="0"/>
            <a:ext cx="11902629" cy="6858000"/>
          </a:xfrm>
          <a:prstGeom prst="rect">
            <a:avLst/>
          </a:prstGeom>
        </p:spPr>
      </p:pic>
      <p:sp>
        <p:nvSpPr>
          <p:cNvPr id="10" name="Rectangle 9">
            <a:extLst>
              <a:ext uri="{FF2B5EF4-FFF2-40B4-BE49-F238E27FC236}">
                <a16:creationId xmlns="" xmlns:a16="http://schemas.microsoft.com/office/drawing/2014/main" id="{4A68544E-529D-6C4F-3A0D-190A5EDA39D3}"/>
              </a:ext>
              <a:ext uri="{C183D7F6-B498-43B3-948B-1728B52AA6E4}">
                <adec:decorative xmlns="" xmlns:adec="http://schemas.microsoft.com/office/drawing/2017/decorative" val="1"/>
              </a:ext>
            </a:extLst>
          </p:cNvPr>
          <p:cNvSpPr/>
          <p:nvPr userDrawn="1"/>
        </p:nvSpPr>
        <p:spPr>
          <a:xfrm rot="10800000" flipV="1">
            <a:off x="9688009" y="0"/>
            <a:ext cx="2503989" cy="6858000"/>
          </a:xfrm>
          <a:prstGeom prst="rect">
            <a:avLst/>
          </a:prstGeom>
          <a:gradFill flip="none" rotWithShape="1">
            <a:gsLst>
              <a:gs pos="0">
                <a:schemeClr val="tx1">
                  <a:lumMod val="0"/>
                  <a:alpha val="0"/>
                </a:schemeClr>
              </a:gs>
              <a:gs pos="87000">
                <a:srgbClr val="000000"/>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sp>
        <p:nvSpPr>
          <p:cNvPr id="3" name="Rectangle 2">
            <a:extLst>
              <a:ext uri="{FF2B5EF4-FFF2-40B4-BE49-F238E27FC236}">
                <a16:creationId xmlns="" xmlns:a16="http://schemas.microsoft.com/office/drawing/2014/main" id="{E713817A-1A0E-6215-C86F-711F67622AC3}"/>
              </a:ext>
              <a:ext uri="{C183D7F6-B498-43B3-948B-1728B52AA6E4}">
                <adec:decorative xmlns="" xmlns:adec="http://schemas.microsoft.com/office/drawing/2017/decorative" val="1"/>
              </a:ext>
            </a:extLst>
          </p:cNvPr>
          <p:cNvSpPr/>
          <p:nvPr userDrawn="1"/>
        </p:nvSpPr>
        <p:spPr>
          <a:xfrm>
            <a:off x="0" y="0"/>
            <a:ext cx="6403762" cy="6858000"/>
          </a:xfrm>
          <a:prstGeom prst="rect">
            <a:avLst/>
          </a:prstGeom>
          <a:gradFill flip="none" rotWithShape="1">
            <a:gsLst>
              <a:gs pos="0">
                <a:schemeClr val="tx1">
                  <a:lumMod val="0"/>
                  <a:alpha val="0"/>
                </a:schemeClr>
              </a:gs>
              <a:gs pos="46000">
                <a:srgbClr val="000000">
                  <a:alpha val="82000"/>
                </a:srgbClr>
              </a:gs>
              <a:gs pos="100000">
                <a:srgbClr val="000000">
                  <a:alpha val="70000"/>
                </a:srgbClr>
              </a:gs>
            </a:gsLst>
            <a:lin ang="10800000" scaled="1"/>
            <a:tileRect/>
          </a:gradFill>
          <a:ln w="9525">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nchorCtr="0"/>
          <a:lstStyle/>
          <a:p>
            <a:pPr algn="ctr"/>
            <a:endParaRPr lang="en-US" sz="1200" b="1">
              <a:solidFill>
                <a:schemeClr val="tx1"/>
              </a:solidFill>
            </a:endParaRPr>
          </a:p>
        </p:txBody>
      </p:sp>
      <p:grpSp>
        <p:nvGrpSpPr>
          <p:cNvPr id="21" name="Group 20">
            <a:extLst>
              <a:ext uri="{FF2B5EF4-FFF2-40B4-BE49-F238E27FC236}">
                <a16:creationId xmlns="" xmlns:a16="http://schemas.microsoft.com/office/drawing/2014/main" id="{A8D6BAB6-A68E-C404-5D92-6E11D325CFFA}"/>
              </a:ext>
            </a:extLst>
          </p:cNvPr>
          <p:cNvGrpSpPr/>
          <p:nvPr userDrawn="1"/>
        </p:nvGrpSpPr>
        <p:grpSpPr bwMode="black">
          <a:xfrm>
            <a:off x="10563224" y="5167683"/>
            <a:ext cx="1219200" cy="1284606"/>
            <a:chOff x="10563224" y="5158158"/>
            <a:chExt cx="1219200" cy="1284606"/>
          </a:xfrm>
        </p:grpSpPr>
        <p:sp>
          <p:nvSpPr>
            <p:cNvPr id="22" name="Freeform 21">
              <a:extLst>
                <a:ext uri="{FF2B5EF4-FFF2-40B4-BE49-F238E27FC236}">
                  <a16:creationId xmlns="" xmlns:a16="http://schemas.microsoft.com/office/drawing/2014/main" id="{BEE0067F-78DC-1ABA-D072-D13444B14ED9}"/>
                </a:ext>
              </a:extLst>
            </p:cNvPr>
            <p:cNvSpPr/>
            <p:nvPr/>
          </p:nvSpPr>
          <p:spPr bwMode="black">
            <a:xfrm>
              <a:off x="10826115" y="5158158"/>
              <a:ext cx="805814" cy="294004"/>
            </a:xfrm>
            <a:custGeom>
              <a:avLst/>
              <a:gdLst>
                <a:gd name="connsiteX0" fmla="*/ 805814 w 805814"/>
                <a:gd name="connsiteY0" fmla="*/ 0 h 294004"/>
                <a:gd name="connsiteX1" fmla="*/ 0 w 805814"/>
                <a:gd name="connsiteY1" fmla="*/ 294005 h 294004"/>
                <a:gd name="connsiteX2" fmla="*/ 805814 w 805814"/>
                <a:gd name="connsiteY2" fmla="*/ 151765 h 294004"/>
                <a:gd name="connsiteX3" fmla="*/ 805814 w 805814"/>
                <a:gd name="connsiteY3" fmla="*/ 0 h 294004"/>
              </a:gdLst>
              <a:ahLst/>
              <a:cxnLst>
                <a:cxn ang="0">
                  <a:pos x="connsiteX0" y="connsiteY0"/>
                </a:cxn>
                <a:cxn ang="0">
                  <a:pos x="connsiteX1" y="connsiteY1"/>
                </a:cxn>
                <a:cxn ang="0">
                  <a:pos x="connsiteX2" y="connsiteY2"/>
                </a:cxn>
                <a:cxn ang="0">
                  <a:pos x="connsiteX3" y="connsiteY3"/>
                </a:cxn>
              </a:cxnLst>
              <a:rect l="l" t="t" r="r" b="b"/>
              <a:pathLst>
                <a:path w="805814" h="294004">
                  <a:moveTo>
                    <a:pt x="805814" y="0"/>
                  </a:moveTo>
                  <a:lnTo>
                    <a:pt x="0" y="294005"/>
                  </a:lnTo>
                  <a:lnTo>
                    <a:pt x="805814" y="151765"/>
                  </a:lnTo>
                  <a:lnTo>
                    <a:pt x="805814" y="0"/>
                  </a:lnTo>
                  <a:close/>
                </a:path>
              </a:pathLst>
            </a:custGeom>
            <a:solidFill>
              <a:srgbClr val="FFE600"/>
            </a:solidFill>
            <a:ln w="63500" cap="flat">
              <a:noFill/>
              <a:prstDash val="solid"/>
              <a:miter/>
            </a:ln>
          </p:spPr>
          <p:txBody>
            <a:bodyPr rtlCol="0" anchor="ctr"/>
            <a:lstStyle/>
            <a:p>
              <a:endParaRPr lang="en-US"/>
            </a:p>
          </p:txBody>
        </p:sp>
        <p:sp>
          <p:nvSpPr>
            <p:cNvPr id="23" name="Freeform 22">
              <a:extLst>
                <a:ext uri="{FF2B5EF4-FFF2-40B4-BE49-F238E27FC236}">
                  <a16:creationId xmlns="" xmlns:a16="http://schemas.microsoft.com/office/drawing/2014/main" id="{51F51328-AAA1-9C6C-5EE4-05350DF6D22E}"/>
                </a:ext>
              </a:extLst>
            </p:cNvPr>
            <p:cNvSpPr/>
            <p:nvPr/>
          </p:nvSpPr>
          <p:spPr bwMode="black">
            <a:xfrm>
              <a:off x="10563224" y="5574083"/>
              <a:ext cx="1219200" cy="868681"/>
            </a:xfrm>
            <a:custGeom>
              <a:avLst/>
              <a:gdLst>
                <a:gd name="connsiteX0" fmla="*/ 245110 w 1219200"/>
                <a:gd name="connsiteY0" fmla="*/ 839471 h 868681"/>
                <a:gd name="connsiteX1" fmla="*/ 246379 w 1219200"/>
                <a:gd name="connsiteY1" fmla="*/ 839471 h 868681"/>
                <a:gd name="connsiteX2" fmla="*/ 245041 w 1219200"/>
                <a:gd name="connsiteY2" fmla="*/ 839979 h 868681"/>
                <a:gd name="connsiteX3" fmla="*/ 522605 w 1219200"/>
                <a:gd name="connsiteY3" fmla="*/ 796926 h 868681"/>
                <a:gd name="connsiteX4" fmla="*/ 504189 w 1219200"/>
                <a:gd name="connsiteY4" fmla="*/ 821691 h 868681"/>
                <a:gd name="connsiteX5" fmla="*/ 522605 w 1219200"/>
                <a:gd name="connsiteY5" fmla="*/ 845821 h 868681"/>
                <a:gd name="connsiteX6" fmla="*/ 541019 w 1219200"/>
                <a:gd name="connsiteY6" fmla="*/ 821691 h 868681"/>
                <a:gd name="connsiteX7" fmla="*/ 522605 w 1219200"/>
                <a:gd name="connsiteY7" fmla="*/ 796926 h 868681"/>
                <a:gd name="connsiteX8" fmla="*/ 817245 w 1219200"/>
                <a:gd name="connsiteY8" fmla="*/ 796291 h 868681"/>
                <a:gd name="connsiteX9" fmla="*/ 800735 w 1219200"/>
                <a:gd name="connsiteY9" fmla="*/ 819786 h 868681"/>
                <a:gd name="connsiteX10" fmla="*/ 817879 w 1219200"/>
                <a:gd name="connsiteY10" fmla="*/ 846456 h 868681"/>
                <a:gd name="connsiteX11" fmla="*/ 833754 w 1219200"/>
                <a:gd name="connsiteY11" fmla="*/ 838836 h 868681"/>
                <a:gd name="connsiteX12" fmla="*/ 833754 w 1219200"/>
                <a:gd name="connsiteY12" fmla="*/ 838201 h 868681"/>
                <a:gd name="connsiteX13" fmla="*/ 833754 w 1219200"/>
                <a:gd name="connsiteY13" fmla="*/ 803911 h 868681"/>
                <a:gd name="connsiteX14" fmla="*/ 817245 w 1219200"/>
                <a:gd name="connsiteY14" fmla="*/ 796291 h 868681"/>
                <a:gd name="connsiteX15" fmla="*/ 1179195 w 1219200"/>
                <a:gd name="connsiteY15" fmla="*/ 794386 h 868681"/>
                <a:gd name="connsiteX16" fmla="*/ 1163320 w 1219200"/>
                <a:gd name="connsiteY16" fmla="*/ 811531 h 868681"/>
                <a:gd name="connsiteX17" fmla="*/ 1163954 w 1219200"/>
                <a:gd name="connsiteY17" fmla="*/ 811531 h 868681"/>
                <a:gd name="connsiteX18" fmla="*/ 1195704 w 1219200"/>
                <a:gd name="connsiteY18" fmla="*/ 811531 h 868681"/>
                <a:gd name="connsiteX19" fmla="*/ 1179195 w 1219200"/>
                <a:gd name="connsiteY19" fmla="*/ 794386 h 868681"/>
                <a:gd name="connsiteX20" fmla="*/ 909320 w 1219200"/>
                <a:gd name="connsiteY20" fmla="*/ 794386 h 868681"/>
                <a:gd name="connsiteX21" fmla="*/ 893445 w 1219200"/>
                <a:gd name="connsiteY21" fmla="*/ 811531 h 868681"/>
                <a:gd name="connsiteX22" fmla="*/ 894079 w 1219200"/>
                <a:gd name="connsiteY22" fmla="*/ 811531 h 868681"/>
                <a:gd name="connsiteX23" fmla="*/ 925829 w 1219200"/>
                <a:gd name="connsiteY23" fmla="*/ 811531 h 868681"/>
                <a:gd name="connsiteX24" fmla="*/ 909320 w 1219200"/>
                <a:gd name="connsiteY24" fmla="*/ 794386 h 868681"/>
                <a:gd name="connsiteX25" fmla="*/ 737870 w 1219200"/>
                <a:gd name="connsiteY25" fmla="*/ 775971 h 868681"/>
                <a:gd name="connsiteX26" fmla="*/ 761364 w 1219200"/>
                <a:gd name="connsiteY26" fmla="*/ 775971 h 868681"/>
                <a:gd name="connsiteX27" fmla="*/ 761364 w 1219200"/>
                <a:gd name="connsiteY27" fmla="*/ 866141 h 868681"/>
                <a:gd name="connsiteX28" fmla="*/ 737870 w 1219200"/>
                <a:gd name="connsiteY28" fmla="*/ 866141 h 868681"/>
                <a:gd name="connsiteX29" fmla="*/ 143510 w 1219200"/>
                <a:gd name="connsiteY29" fmla="*/ 775971 h 868681"/>
                <a:gd name="connsiteX30" fmla="*/ 167004 w 1219200"/>
                <a:gd name="connsiteY30" fmla="*/ 775971 h 868681"/>
                <a:gd name="connsiteX31" fmla="*/ 167004 w 1219200"/>
                <a:gd name="connsiteY31" fmla="*/ 866141 h 868681"/>
                <a:gd name="connsiteX32" fmla="*/ 143510 w 1219200"/>
                <a:gd name="connsiteY32" fmla="*/ 866141 h 868681"/>
                <a:gd name="connsiteX33" fmla="*/ 635 w 1219200"/>
                <a:gd name="connsiteY33" fmla="*/ 775971 h 868681"/>
                <a:gd name="connsiteX34" fmla="*/ 26670 w 1219200"/>
                <a:gd name="connsiteY34" fmla="*/ 775971 h 868681"/>
                <a:gd name="connsiteX35" fmla="*/ 40004 w 1219200"/>
                <a:gd name="connsiteY35" fmla="*/ 828041 h 868681"/>
                <a:gd name="connsiteX36" fmla="*/ 55245 w 1219200"/>
                <a:gd name="connsiteY36" fmla="*/ 775971 h 868681"/>
                <a:gd name="connsiteX37" fmla="*/ 76200 w 1219200"/>
                <a:gd name="connsiteY37" fmla="*/ 775971 h 868681"/>
                <a:gd name="connsiteX38" fmla="*/ 91439 w 1219200"/>
                <a:gd name="connsiteY38" fmla="*/ 828041 h 868681"/>
                <a:gd name="connsiteX39" fmla="*/ 105409 w 1219200"/>
                <a:gd name="connsiteY39" fmla="*/ 775971 h 868681"/>
                <a:gd name="connsiteX40" fmla="*/ 130810 w 1219200"/>
                <a:gd name="connsiteY40" fmla="*/ 775971 h 868681"/>
                <a:gd name="connsiteX41" fmla="*/ 102235 w 1219200"/>
                <a:gd name="connsiteY41" fmla="*/ 866141 h 868681"/>
                <a:gd name="connsiteX42" fmla="*/ 80644 w 1219200"/>
                <a:gd name="connsiteY42" fmla="*/ 866141 h 868681"/>
                <a:gd name="connsiteX43" fmla="*/ 65405 w 1219200"/>
                <a:gd name="connsiteY43" fmla="*/ 811531 h 868681"/>
                <a:gd name="connsiteX44" fmla="*/ 50165 w 1219200"/>
                <a:gd name="connsiteY44" fmla="*/ 866141 h 868681"/>
                <a:gd name="connsiteX45" fmla="*/ 28575 w 1219200"/>
                <a:gd name="connsiteY45" fmla="*/ 866141 h 868681"/>
                <a:gd name="connsiteX46" fmla="*/ 1181099 w 1219200"/>
                <a:gd name="connsiteY46" fmla="*/ 774066 h 868681"/>
                <a:gd name="connsiteX47" fmla="*/ 1219200 w 1219200"/>
                <a:gd name="connsiteY47" fmla="*/ 821056 h 868681"/>
                <a:gd name="connsiteX48" fmla="*/ 1218564 w 1219200"/>
                <a:gd name="connsiteY48" fmla="*/ 821056 h 868681"/>
                <a:gd name="connsiteX49" fmla="*/ 1218564 w 1219200"/>
                <a:gd name="connsiteY49" fmla="*/ 828676 h 868681"/>
                <a:gd name="connsiteX50" fmla="*/ 1163954 w 1219200"/>
                <a:gd name="connsiteY50" fmla="*/ 828676 h 868681"/>
                <a:gd name="connsiteX51" fmla="*/ 1183004 w 1219200"/>
                <a:gd name="connsiteY51" fmla="*/ 846456 h 868681"/>
                <a:gd name="connsiteX52" fmla="*/ 1198879 w 1219200"/>
                <a:gd name="connsiteY52" fmla="*/ 840106 h 868681"/>
                <a:gd name="connsiteX53" fmla="*/ 1214754 w 1219200"/>
                <a:gd name="connsiteY53" fmla="*/ 853441 h 868681"/>
                <a:gd name="connsiteX54" fmla="*/ 1182370 w 1219200"/>
                <a:gd name="connsiteY54" fmla="*/ 868046 h 868681"/>
                <a:gd name="connsiteX55" fmla="*/ 1141095 w 1219200"/>
                <a:gd name="connsiteY55" fmla="*/ 821056 h 868681"/>
                <a:gd name="connsiteX56" fmla="*/ 1181099 w 1219200"/>
                <a:gd name="connsiteY56" fmla="*/ 774066 h 868681"/>
                <a:gd name="connsiteX57" fmla="*/ 1097915 w 1219200"/>
                <a:gd name="connsiteY57" fmla="*/ 774066 h 868681"/>
                <a:gd name="connsiteX58" fmla="*/ 1133474 w 1219200"/>
                <a:gd name="connsiteY58" fmla="*/ 793751 h 868681"/>
                <a:gd name="connsiteX59" fmla="*/ 1118235 w 1219200"/>
                <a:gd name="connsiteY59" fmla="*/ 808991 h 868681"/>
                <a:gd name="connsiteX60" fmla="*/ 1097915 w 1219200"/>
                <a:gd name="connsiteY60" fmla="*/ 796291 h 868681"/>
                <a:gd name="connsiteX61" fmla="*/ 1078864 w 1219200"/>
                <a:gd name="connsiteY61" fmla="*/ 820421 h 868681"/>
                <a:gd name="connsiteX62" fmla="*/ 1097915 w 1219200"/>
                <a:gd name="connsiteY62" fmla="*/ 845186 h 868681"/>
                <a:gd name="connsiteX63" fmla="*/ 1118235 w 1219200"/>
                <a:gd name="connsiteY63" fmla="*/ 833756 h 868681"/>
                <a:gd name="connsiteX64" fmla="*/ 1118870 w 1219200"/>
                <a:gd name="connsiteY64" fmla="*/ 834391 h 868681"/>
                <a:gd name="connsiteX65" fmla="*/ 1133474 w 1219200"/>
                <a:gd name="connsiteY65" fmla="*/ 848361 h 868681"/>
                <a:gd name="connsiteX66" fmla="*/ 1097280 w 1219200"/>
                <a:gd name="connsiteY66" fmla="*/ 868046 h 868681"/>
                <a:gd name="connsiteX67" fmla="*/ 1054735 w 1219200"/>
                <a:gd name="connsiteY67" fmla="*/ 821056 h 868681"/>
                <a:gd name="connsiteX68" fmla="*/ 1097915 w 1219200"/>
                <a:gd name="connsiteY68" fmla="*/ 774066 h 868681"/>
                <a:gd name="connsiteX69" fmla="*/ 1009015 w 1219200"/>
                <a:gd name="connsiteY69" fmla="*/ 774066 h 868681"/>
                <a:gd name="connsiteX70" fmla="*/ 1041400 w 1219200"/>
                <a:gd name="connsiteY70" fmla="*/ 815341 h 868681"/>
                <a:gd name="connsiteX71" fmla="*/ 1041400 w 1219200"/>
                <a:gd name="connsiteY71" fmla="*/ 866141 h 868681"/>
                <a:gd name="connsiteX72" fmla="*/ 1017905 w 1219200"/>
                <a:gd name="connsiteY72" fmla="*/ 866141 h 868681"/>
                <a:gd name="connsiteX73" fmla="*/ 1017905 w 1219200"/>
                <a:gd name="connsiteY73" fmla="*/ 817246 h 868681"/>
                <a:gd name="connsiteX74" fmla="*/ 1002665 w 1219200"/>
                <a:gd name="connsiteY74" fmla="*/ 796291 h 868681"/>
                <a:gd name="connsiteX75" fmla="*/ 986790 w 1219200"/>
                <a:gd name="connsiteY75" fmla="*/ 816611 h 868681"/>
                <a:gd name="connsiteX76" fmla="*/ 986790 w 1219200"/>
                <a:gd name="connsiteY76" fmla="*/ 866141 h 868681"/>
                <a:gd name="connsiteX77" fmla="*/ 963295 w 1219200"/>
                <a:gd name="connsiteY77" fmla="*/ 866141 h 868681"/>
                <a:gd name="connsiteX78" fmla="*/ 963295 w 1219200"/>
                <a:gd name="connsiteY78" fmla="*/ 775971 h 868681"/>
                <a:gd name="connsiteX79" fmla="*/ 986790 w 1219200"/>
                <a:gd name="connsiteY79" fmla="*/ 775971 h 868681"/>
                <a:gd name="connsiteX80" fmla="*/ 986790 w 1219200"/>
                <a:gd name="connsiteY80" fmla="*/ 782321 h 868681"/>
                <a:gd name="connsiteX81" fmla="*/ 1009015 w 1219200"/>
                <a:gd name="connsiteY81" fmla="*/ 774066 h 868681"/>
                <a:gd name="connsiteX82" fmla="*/ 911224 w 1219200"/>
                <a:gd name="connsiteY82" fmla="*/ 774066 h 868681"/>
                <a:gd name="connsiteX83" fmla="*/ 949325 w 1219200"/>
                <a:gd name="connsiteY83" fmla="*/ 821056 h 868681"/>
                <a:gd name="connsiteX84" fmla="*/ 948689 w 1219200"/>
                <a:gd name="connsiteY84" fmla="*/ 821056 h 868681"/>
                <a:gd name="connsiteX85" fmla="*/ 948689 w 1219200"/>
                <a:gd name="connsiteY85" fmla="*/ 828676 h 868681"/>
                <a:gd name="connsiteX86" fmla="*/ 894079 w 1219200"/>
                <a:gd name="connsiteY86" fmla="*/ 828676 h 868681"/>
                <a:gd name="connsiteX87" fmla="*/ 913129 w 1219200"/>
                <a:gd name="connsiteY87" fmla="*/ 846456 h 868681"/>
                <a:gd name="connsiteX88" fmla="*/ 929004 w 1219200"/>
                <a:gd name="connsiteY88" fmla="*/ 840106 h 868681"/>
                <a:gd name="connsiteX89" fmla="*/ 944879 w 1219200"/>
                <a:gd name="connsiteY89" fmla="*/ 853441 h 868681"/>
                <a:gd name="connsiteX90" fmla="*/ 912495 w 1219200"/>
                <a:gd name="connsiteY90" fmla="*/ 868046 h 868681"/>
                <a:gd name="connsiteX91" fmla="*/ 871220 w 1219200"/>
                <a:gd name="connsiteY91" fmla="*/ 821056 h 868681"/>
                <a:gd name="connsiteX92" fmla="*/ 911224 w 1219200"/>
                <a:gd name="connsiteY92" fmla="*/ 774066 h 868681"/>
                <a:gd name="connsiteX93" fmla="*/ 623570 w 1219200"/>
                <a:gd name="connsiteY93" fmla="*/ 774066 h 868681"/>
                <a:gd name="connsiteX94" fmla="*/ 655954 w 1219200"/>
                <a:gd name="connsiteY94" fmla="*/ 815341 h 868681"/>
                <a:gd name="connsiteX95" fmla="*/ 655954 w 1219200"/>
                <a:gd name="connsiteY95" fmla="*/ 866141 h 868681"/>
                <a:gd name="connsiteX96" fmla="*/ 632459 w 1219200"/>
                <a:gd name="connsiteY96" fmla="*/ 866141 h 868681"/>
                <a:gd name="connsiteX97" fmla="*/ 632459 w 1219200"/>
                <a:gd name="connsiteY97" fmla="*/ 817246 h 868681"/>
                <a:gd name="connsiteX98" fmla="*/ 617220 w 1219200"/>
                <a:gd name="connsiteY98" fmla="*/ 796291 h 868681"/>
                <a:gd name="connsiteX99" fmla="*/ 601345 w 1219200"/>
                <a:gd name="connsiteY99" fmla="*/ 816611 h 868681"/>
                <a:gd name="connsiteX100" fmla="*/ 601345 w 1219200"/>
                <a:gd name="connsiteY100" fmla="*/ 866141 h 868681"/>
                <a:gd name="connsiteX101" fmla="*/ 577849 w 1219200"/>
                <a:gd name="connsiteY101" fmla="*/ 866141 h 868681"/>
                <a:gd name="connsiteX102" fmla="*/ 577849 w 1219200"/>
                <a:gd name="connsiteY102" fmla="*/ 775971 h 868681"/>
                <a:gd name="connsiteX103" fmla="*/ 601345 w 1219200"/>
                <a:gd name="connsiteY103" fmla="*/ 775971 h 868681"/>
                <a:gd name="connsiteX104" fmla="*/ 601345 w 1219200"/>
                <a:gd name="connsiteY104" fmla="*/ 782321 h 868681"/>
                <a:gd name="connsiteX105" fmla="*/ 623570 w 1219200"/>
                <a:gd name="connsiteY105" fmla="*/ 774066 h 868681"/>
                <a:gd name="connsiteX106" fmla="*/ 522605 w 1219200"/>
                <a:gd name="connsiteY106" fmla="*/ 774066 h 868681"/>
                <a:gd name="connsiteX107" fmla="*/ 564515 w 1219200"/>
                <a:gd name="connsiteY107" fmla="*/ 821056 h 868681"/>
                <a:gd name="connsiteX108" fmla="*/ 522605 w 1219200"/>
                <a:gd name="connsiteY108" fmla="*/ 868046 h 868681"/>
                <a:gd name="connsiteX109" fmla="*/ 480695 w 1219200"/>
                <a:gd name="connsiteY109" fmla="*/ 821056 h 868681"/>
                <a:gd name="connsiteX110" fmla="*/ 522605 w 1219200"/>
                <a:gd name="connsiteY110" fmla="*/ 774066 h 868681"/>
                <a:gd name="connsiteX111" fmla="*/ 436879 w 1219200"/>
                <a:gd name="connsiteY111" fmla="*/ 774066 h 868681"/>
                <a:gd name="connsiteX112" fmla="*/ 472439 w 1219200"/>
                <a:gd name="connsiteY112" fmla="*/ 793751 h 868681"/>
                <a:gd name="connsiteX113" fmla="*/ 457200 w 1219200"/>
                <a:gd name="connsiteY113" fmla="*/ 808991 h 868681"/>
                <a:gd name="connsiteX114" fmla="*/ 436879 w 1219200"/>
                <a:gd name="connsiteY114" fmla="*/ 796291 h 868681"/>
                <a:gd name="connsiteX115" fmla="*/ 417829 w 1219200"/>
                <a:gd name="connsiteY115" fmla="*/ 820421 h 868681"/>
                <a:gd name="connsiteX116" fmla="*/ 436879 w 1219200"/>
                <a:gd name="connsiteY116" fmla="*/ 845186 h 868681"/>
                <a:gd name="connsiteX117" fmla="*/ 457200 w 1219200"/>
                <a:gd name="connsiteY117" fmla="*/ 833756 h 868681"/>
                <a:gd name="connsiteX118" fmla="*/ 457834 w 1219200"/>
                <a:gd name="connsiteY118" fmla="*/ 834391 h 868681"/>
                <a:gd name="connsiteX119" fmla="*/ 472439 w 1219200"/>
                <a:gd name="connsiteY119" fmla="*/ 848361 h 868681"/>
                <a:gd name="connsiteX120" fmla="*/ 436245 w 1219200"/>
                <a:gd name="connsiteY120" fmla="*/ 868046 h 868681"/>
                <a:gd name="connsiteX121" fmla="*/ 393700 w 1219200"/>
                <a:gd name="connsiteY121" fmla="*/ 821056 h 868681"/>
                <a:gd name="connsiteX122" fmla="*/ 436879 w 1219200"/>
                <a:gd name="connsiteY122" fmla="*/ 774066 h 868681"/>
                <a:gd name="connsiteX123" fmla="*/ 219075 w 1219200"/>
                <a:gd name="connsiteY123" fmla="*/ 742316 h 868681"/>
                <a:gd name="connsiteX124" fmla="*/ 219075 w 1219200"/>
                <a:gd name="connsiteY124" fmla="*/ 777241 h 868681"/>
                <a:gd name="connsiteX125" fmla="*/ 245110 w 1219200"/>
                <a:gd name="connsiteY125" fmla="*/ 777241 h 868681"/>
                <a:gd name="connsiteX126" fmla="*/ 245110 w 1219200"/>
                <a:gd name="connsiteY126" fmla="*/ 798831 h 868681"/>
                <a:gd name="connsiteX127" fmla="*/ 219075 w 1219200"/>
                <a:gd name="connsiteY127" fmla="*/ 798831 h 868681"/>
                <a:gd name="connsiteX128" fmla="*/ 219075 w 1219200"/>
                <a:gd name="connsiteY128" fmla="*/ 835661 h 868681"/>
                <a:gd name="connsiteX129" fmla="*/ 227965 w 1219200"/>
                <a:gd name="connsiteY129" fmla="*/ 846456 h 868681"/>
                <a:gd name="connsiteX130" fmla="*/ 245041 w 1219200"/>
                <a:gd name="connsiteY130" fmla="*/ 839979 h 868681"/>
                <a:gd name="connsiteX131" fmla="*/ 241935 w 1219200"/>
                <a:gd name="connsiteY131" fmla="*/ 862966 h 868681"/>
                <a:gd name="connsiteX132" fmla="*/ 219709 w 1219200"/>
                <a:gd name="connsiteY132" fmla="*/ 868681 h 868681"/>
                <a:gd name="connsiteX133" fmla="*/ 195579 w 1219200"/>
                <a:gd name="connsiteY133" fmla="*/ 842011 h 868681"/>
                <a:gd name="connsiteX134" fmla="*/ 195579 w 1219200"/>
                <a:gd name="connsiteY134" fmla="*/ 798831 h 868681"/>
                <a:gd name="connsiteX135" fmla="*/ 179704 w 1219200"/>
                <a:gd name="connsiteY135" fmla="*/ 798831 h 868681"/>
                <a:gd name="connsiteX136" fmla="*/ 179704 w 1219200"/>
                <a:gd name="connsiteY136" fmla="*/ 777241 h 868681"/>
                <a:gd name="connsiteX137" fmla="*/ 195579 w 1219200"/>
                <a:gd name="connsiteY137" fmla="*/ 777241 h 868681"/>
                <a:gd name="connsiteX138" fmla="*/ 195579 w 1219200"/>
                <a:gd name="connsiteY138" fmla="*/ 753746 h 868681"/>
                <a:gd name="connsiteX139" fmla="*/ 749935 w 1219200"/>
                <a:gd name="connsiteY139" fmla="*/ 741681 h 868681"/>
                <a:gd name="connsiteX140" fmla="*/ 763269 w 1219200"/>
                <a:gd name="connsiteY140" fmla="*/ 755016 h 868681"/>
                <a:gd name="connsiteX141" fmla="*/ 749935 w 1219200"/>
                <a:gd name="connsiteY141" fmla="*/ 768351 h 868681"/>
                <a:gd name="connsiteX142" fmla="*/ 736599 w 1219200"/>
                <a:gd name="connsiteY142" fmla="*/ 755016 h 868681"/>
                <a:gd name="connsiteX143" fmla="*/ 749935 w 1219200"/>
                <a:gd name="connsiteY143" fmla="*/ 741681 h 868681"/>
                <a:gd name="connsiteX144" fmla="*/ 154939 w 1219200"/>
                <a:gd name="connsiteY144" fmla="*/ 741681 h 868681"/>
                <a:gd name="connsiteX145" fmla="*/ 168275 w 1219200"/>
                <a:gd name="connsiteY145" fmla="*/ 755016 h 868681"/>
                <a:gd name="connsiteX146" fmla="*/ 154939 w 1219200"/>
                <a:gd name="connsiteY146" fmla="*/ 768351 h 868681"/>
                <a:gd name="connsiteX147" fmla="*/ 141605 w 1219200"/>
                <a:gd name="connsiteY147" fmla="*/ 755016 h 868681"/>
                <a:gd name="connsiteX148" fmla="*/ 154939 w 1219200"/>
                <a:gd name="connsiteY148" fmla="*/ 741681 h 868681"/>
                <a:gd name="connsiteX149" fmla="*/ 856614 w 1219200"/>
                <a:gd name="connsiteY149" fmla="*/ 741046 h 868681"/>
                <a:gd name="connsiteX150" fmla="*/ 856614 w 1219200"/>
                <a:gd name="connsiteY150" fmla="*/ 866141 h 868681"/>
                <a:gd name="connsiteX151" fmla="*/ 833120 w 1219200"/>
                <a:gd name="connsiteY151" fmla="*/ 866141 h 868681"/>
                <a:gd name="connsiteX152" fmla="*/ 833120 w 1219200"/>
                <a:gd name="connsiteY152" fmla="*/ 860426 h 868681"/>
                <a:gd name="connsiteX153" fmla="*/ 812799 w 1219200"/>
                <a:gd name="connsiteY153" fmla="*/ 868046 h 868681"/>
                <a:gd name="connsiteX154" fmla="*/ 775970 w 1219200"/>
                <a:gd name="connsiteY154" fmla="*/ 820421 h 868681"/>
                <a:gd name="connsiteX155" fmla="*/ 812165 w 1219200"/>
                <a:gd name="connsiteY155" fmla="*/ 774066 h 868681"/>
                <a:gd name="connsiteX156" fmla="*/ 833120 w 1219200"/>
                <a:gd name="connsiteY156" fmla="*/ 781051 h 868681"/>
                <a:gd name="connsiteX157" fmla="*/ 833120 w 1219200"/>
                <a:gd name="connsiteY157" fmla="*/ 752476 h 868681"/>
                <a:gd name="connsiteX158" fmla="*/ 707390 w 1219200"/>
                <a:gd name="connsiteY158" fmla="*/ 741046 h 868681"/>
                <a:gd name="connsiteX159" fmla="*/ 724534 w 1219200"/>
                <a:gd name="connsiteY159" fmla="*/ 743586 h 868681"/>
                <a:gd name="connsiteX160" fmla="*/ 724534 w 1219200"/>
                <a:gd name="connsiteY160" fmla="*/ 744221 h 868681"/>
                <a:gd name="connsiteX161" fmla="*/ 724534 w 1219200"/>
                <a:gd name="connsiteY161" fmla="*/ 762636 h 868681"/>
                <a:gd name="connsiteX162" fmla="*/ 713105 w 1219200"/>
                <a:gd name="connsiteY162" fmla="*/ 760731 h 868681"/>
                <a:gd name="connsiteX163" fmla="*/ 703579 w 1219200"/>
                <a:gd name="connsiteY163" fmla="*/ 768351 h 868681"/>
                <a:gd name="connsiteX164" fmla="*/ 703579 w 1219200"/>
                <a:gd name="connsiteY164" fmla="*/ 775336 h 868681"/>
                <a:gd name="connsiteX165" fmla="*/ 722629 w 1219200"/>
                <a:gd name="connsiteY165" fmla="*/ 775336 h 868681"/>
                <a:gd name="connsiteX166" fmla="*/ 722629 w 1219200"/>
                <a:gd name="connsiteY166" fmla="*/ 796926 h 868681"/>
                <a:gd name="connsiteX167" fmla="*/ 703579 w 1219200"/>
                <a:gd name="connsiteY167" fmla="*/ 796926 h 868681"/>
                <a:gd name="connsiteX168" fmla="*/ 703579 w 1219200"/>
                <a:gd name="connsiteY168" fmla="*/ 865506 h 868681"/>
                <a:gd name="connsiteX169" fmla="*/ 680084 w 1219200"/>
                <a:gd name="connsiteY169" fmla="*/ 865506 h 868681"/>
                <a:gd name="connsiteX170" fmla="*/ 680084 w 1219200"/>
                <a:gd name="connsiteY170" fmla="*/ 796926 h 868681"/>
                <a:gd name="connsiteX171" fmla="*/ 667385 w 1219200"/>
                <a:gd name="connsiteY171" fmla="*/ 796926 h 868681"/>
                <a:gd name="connsiteX172" fmla="*/ 667385 w 1219200"/>
                <a:gd name="connsiteY172" fmla="*/ 775336 h 868681"/>
                <a:gd name="connsiteX173" fmla="*/ 680084 w 1219200"/>
                <a:gd name="connsiteY173" fmla="*/ 775336 h 868681"/>
                <a:gd name="connsiteX174" fmla="*/ 680084 w 1219200"/>
                <a:gd name="connsiteY174" fmla="*/ 764541 h 868681"/>
                <a:gd name="connsiteX175" fmla="*/ 707390 w 1219200"/>
                <a:gd name="connsiteY175" fmla="*/ 741046 h 868681"/>
                <a:gd name="connsiteX176" fmla="*/ 282575 w 1219200"/>
                <a:gd name="connsiteY176" fmla="*/ 741046 h 868681"/>
                <a:gd name="connsiteX177" fmla="*/ 282575 w 1219200"/>
                <a:gd name="connsiteY177" fmla="*/ 782321 h 868681"/>
                <a:gd name="connsiteX178" fmla="*/ 304799 w 1219200"/>
                <a:gd name="connsiteY178" fmla="*/ 774066 h 868681"/>
                <a:gd name="connsiteX179" fmla="*/ 336549 w 1219200"/>
                <a:gd name="connsiteY179" fmla="*/ 815341 h 868681"/>
                <a:gd name="connsiteX180" fmla="*/ 336549 w 1219200"/>
                <a:gd name="connsiteY180" fmla="*/ 866141 h 868681"/>
                <a:gd name="connsiteX181" fmla="*/ 313689 w 1219200"/>
                <a:gd name="connsiteY181" fmla="*/ 866141 h 868681"/>
                <a:gd name="connsiteX182" fmla="*/ 313689 w 1219200"/>
                <a:gd name="connsiteY182" fmla="*/ 817246 h 868681"/>
                <a:gd name="connsiteX183" fmla="*/ 298450 w 1219200"/>
                <a:gd name="connsiteY183" fmla="*/ 796291 h 868681"/>
                <a:gd name="connsiteX184" fmla="*/ 282575 w 1219200"/>
                <a:gd name="connsiteY184" fmla="*/ 816611 h 868681"/>
                <a:gd name="connsiteX185" fmla="*/ 282575 w 1219200"/>
                <a:gd name="connsiteY185" fmla="*/ 866141 h 868681"/>
                <a:gd name="connsiteX186" fmla="*/ 259079 w 1219200"/>
                <a:gd name="connsiteY186" fmla="*/ 866141 h 868681"/>
                <a:gd name="connsiteX187" fmla="*/ 259079 w 1219200"/>
                <a:gd name="connsiteY187" fmla="*/ 752476 h 868681"/>
                <a:gd name="connsiteX188" fmla="*/ 92709 w 1219200"/>
                <a:gd name="connsiteY188" fmla="*/ 648336 h 868681"/>
                <a:gd name="connsiteX189" fmla="*/ 92709 w 1219200"/>
                <a:gd name="connsiteY189" fmla="*/ 649606 h 868681"/>
                <a:gd name="connsiteX190" fmla="*/ 92427 w 1219200"/>
                <a:gd name="connsiteY190" fmla="*/ 648959 h 868681"/>
                <a:gd name="connsiteX191" fmla="*/ 230504 w 1219200"/>
                <a:gd name="connsiteY191" fmla="*/ 643256 h 868681"/>
                <a:gd name="connsiteX192" fmla="*/ 215900 w 1219200"/>
                <a:gd name="connsiteY192" fmla="*/ 654686 h 868681"/>
                <a:gd name="connsiteX193" fmla="*/ 228599 w 1219200"/>
                <a:gd name="connsiteY193" fmla="*/ 667386 h 868681"/>
                <a:gd name="connsiteX194" fmla="*/ 245745 w 1219200"/>
                <a:gd name="connsiteY194" fmla="*/ 658496 h 868681"/>
                <a:gd name="connsiteX195" fmla="*/ 245745 w 1219200"/>
                <a:gd name="connsiteY195" fmla="*/ 647066 h 868681"/>
                <a:gd name="connsiteX196" fmla="*/ 230504 w 1219200"/>
                <a:gd name="connsiteY196" fmla="*/ 643256 h 868681"/>
                <a:gd name="connsiteX197" fmla="*/ 321310 w 1219200"/>
                <a:gd name="connsiteY197" fmla="*/ 614046 h 868681"/>
                <a:gd name="connsiteX198" fmla="*/ 306704 w 1219200"/>
                <a:gd name="connsiteY198" fmla="*/ 622301 h 868681"/>
                <a:gd name="connsiteX199" fmla="*/ 306704 w 1219200"/>
                <a:gd name="connsiteY199" fmla="*/ 656591 h 868681"/>
                <a:gd name="connsiteX200" fmla="*/ 323215 w 1219200"/>
                <a:gd name="connsiteY200" fmla="*/ 664846 h 868681"/>
                <a:gd name="connsiteX201" fmla="*/ 339090 w 1219200"/>
                <a:gd name="connsiteY201" fmla="*/ 640716 h 868681"/>
                <a:gd name="connsiteX202" fmla="*/ 338454 w 1219200"/>
                <a:gd name="connsiteY202" fmla="*/ 640716 h 868681"/>
                <a:gd name="connsiteX203" fmla="*/ 321310 w 1219200"/>
                <a:gd name="connsiteY203" fmla="*/ 614046 h 868681"/>
                <a:gd name="connsiteX204" fmla="*/ 1179195 w 1219200"/>
                <a:gd name="connsiteY204" fmla="*/ 612776 h 868681"/>
                <a:gd name="connsiteX205" fmla="*/ 1163320 w 1219200"/>
                <a:gd name="connsiteY205" fmla="*/ 629921 h 868681"/>
                <a:gd name="connsiteX206" fmla="*/ 1163954 w 1219200"/>
                <a:gd name="connsiteY206" fmla="*/ 629921 h 868681"/>
                <a:gd name="connsiteX207" fmla="*/ 1195704 w 1219200"/>
                <a:gd name="connsiteY207" fmla="*/ 629921 h 868681"/>
                <a:gd name="connsiteX208" fmla="*/ 1179195 w 1219200"/>
                <a:gd name="connsiteY208" fmla="*/ 612776 h 868681"/>
                <a:gd name="connsiteX209" fmla="*/ 689610 w 1219200"/>
                <a:gd name="connsiteY209" fmla="*/ 612776 h 868681"/>
                <a:gd name="connsiteX210" fmla="*/ 673735 w 1219200"/>
                <a:gd name="connsiteY210" fmla="*/ 629921 h 868681"/>
                <a:gd name="connsiteX211" fmla="*/ 674370 w 1219200"/>
                <a:gd name="connsiteY211" fmla="*/ 629921 h 868681"/>
                <a:gd name="connsiteX212" fmla="*/ 706120 w 1219200"/>
                <a:gd name="connsiteY212" fmla="*/ 629921 h 868681"/>
                <a:gd name="connsiteX213" fmla="*/ 689610 w 1219200"/>
                <a:gd name="connsiteY213" fmla="*/ 612776 h 868681"/>
                <a:gd name="connsiteX214" fmla="*/ 410845 w 1219200"/>
                <a:gd name="connsiteY214" fmla="*/ 612776 h 868681"/>
                <a:gd name="connsiteX215" fmla="*/ 395605 w 1219200"/>
                <a:gd name="connsiteY215" fmla="*/ 629921 h 868681"/>
                <a:gd name="connsiteX216" fmla="*/ 427355 w 1219200"/>
                <a:gd name="connsiteY216" fmla="*/ 629921 h 868681"/>
                <a:gd name="connsiteX217" fmla="*/ 410845 w 1219200"/>
                <a:gd name="connsiteY217" fmla="*/ 612776 h 868681"/>
                <a:gd name="connsiteX218" fmla="*/ 991870 w 1219200"/>
                <a:gd name="connsiteY218" fmla="*/ 594361 h 868681"/>
                <a:gd name="connsiteX219" fmla="*/ 1014095 w 1219200"/>
                <a:gd name="connsiteY219" fmla="*/ 594361 h 868681"/>
                <a:gd name="connsiteX220" fmla="*/ 1014095 w 1219200"/>
                <a:gd name="connsiteY220" fmla="*/ 643256 h 868681"/>
                <a:gd name="connsiteX221" fmla="*/ 1029334 w 1219200"/>
                <a:gd name="connsiteY221" fmla="*/ 664846 h 868681"/>
                <a:gd name="connsiteX222" fmla="*/ 1044575 w 1219200"/>
                <a:gd name="connsiteY222" fmla="*/ 644526 h 868681"/>
                <a:gd name="connsiteX223" fmla="*/ 1044575 w 1219200"/>
                <a:gd name="connsiteY223" fmla="*/ 594996 h 868681"/>
                <a:gd name="connsiteX224" fmla="*/ 1066799 w 1219200"/>
                <a:gd name="connsiteY224" fmla="*/ 594996 h 868681"/>
                <a:gd name="connsiteX225" fmla="*/ 1066799 w 1219200"/>
                <a:gd name="connsiteY225" fmla="*/ 684531 h 868681"/>
                <a:gd name="connsiteX226" fmla="*/ 1044575 w 1219200"/>
                <a:gd name="connsiteY226" fmla="*/ 684531 h 868681"/>
                <a:gd name="connsiteX227" fmla="*/ 1044575 w 1219200"/>
                <a:gd name="connsiteY227" fmla="*/ 678181 h 868681"/>
                <a:gd name="connsiteX228" fmla="*/ 1023620 w 1219200"/>
                <a:gd name="connsiteY228" fmla="*/ 686436 h 868681"/>
                <a:gd name="connsiteX229" fmla="*/ 991870 w 1219200"/>
                <a:gd name="connsiteY229" fmla="*/ 645161 h 868681"/>
                <a:gd name="connsiteX230" fmla="*/ 836295 w 1219200"/>
                <a:gd name="connsiteY230" fmla="*/ 594361 h 868681"/>
                <a:gd name="connsiteX231" fmla="*/ 858519 w 1219200"/>
                <a:gd name="connsiteY231" fmla="*/ 594361 h 868681"/>
                <a:gd name="connsiteX232" fmla="*/ 858519 w 1219200"/>
                <a:gd name="connsiteY232" fmla="*/ 643256 h 868681"/>
                <a:gd name="connsiteX233" fmla="*/ 873760 w 1219200"/>
                <a:gd name="connsiteY233" fmla="*/ 664846 h 868681"/>
                <a:gd name="connsiteX234" fmla="*/ 889000 w 1219200"/>
                <a:gd name="connsiteY234" fmla="*/ 644526 h 868681"/>
                <a:gd name="connsiteX235" fmla="*/ 889000 w 1219200"/>
                <a:gd name="connsiteY235" fmla="*/ 594996 h 868681"/>
                <a:gd name="connsiteX236" fmla="*/ 911224 w 1219200"/>
                <a:gd name="connsiteY236" fmla="*/ 594996 h 868681"/>
                <a:gd name="connsiteX237" fmla="*/ 911224 w 1219200"/>
                <a:gd name="connsiteY237" fmla="*/ 684531 h 868681"/>
                <a:gd name="connsiteX238" fmla="*/ 889000 w 1219200"/>
                <a:gd name="connsiteY238" fmla="*/ 684531 h 868681"/>
                <a:gd name="connsiteX239" fmla="*/ 889000 w 1219200"/>
                <a:gd name="connsiteY239" fmla="*/ 678181 h 868681"/>
                <a:gd name="connsiteX240" fmla="*/ 868045 w 1219200"/>
                <a:gd name="connsiteY240" fmla="*/ 686436 h 868681"/>
                <a:gd name="connsiteX241" fmla="*/ 836295 w 1219200"/>
                <a:gd name="connsiteY241" fmla="*/ 645161 h 868681"/>
                <a:gd name="connsiteX242" fmla="*/ 1181099 w 1219200"/>
                <a:gd name="connsiteY242" fmla="*/ 592456 h 868681"/>
                <a:gd name="connsiteX243" fmla="*/ 1219200 w 1219200"/>
                <a:gd name="connsiteY243" fmla="*/ 639446 h 868681"/>
                <a:gd name="connsiteX244" fmla="*/ 1218564 w 1219200"/>
                <a:gd name="connsiteY244" fmla="*/ 639446 h 868681"/>
                <a:gd name="connsiteX245" fmla="*/ 1218564 w 1219200"/>
                <a:gd name="connsiteY245" fmla="*/ 647066 h 868681"/>
                <a:gd name="connsiteX246" fmla="*/ 1163954 w 1219200"/>
                <a:gd name="connsiteY246" fmla="*/ 647066 h 868681"/>
                <a:gd name="connsiteX247" fmla="*/ 1183004 w 1219200"/>
                <a:gd name="connsiteY247" fmla="*/ 664846 h 868681"/>
                <a:gd name="connsiteX248" fmla="*/ 1198879 w 1219200"/>
                <a:gd name="connsiteY248" fmla="*/ 658496 h 868681"/>
                <a:gd name="connsiteX249" fmla="*/ 1214754 w 1219200"/>
                <a:gd name="connsiteY249" fmla="*/ 671831 h 868681"/>
                <a:gd name="connsiteX250" fmla="*/ 1182370 w 1219200"/>
                <a:gd name="connsiteY250" fmla="*/ 686436 h 868681"/>
                <a:gd name="connsiteX251" fmla="*/ 1141095 w 1219200"/>
                <a:gd name="connsiteY251" fmla="*/ 639446 h 868681"/>
                <a:gd name="connsiteX252" fmla="*/ 1181099 w 1219200"/>
                <a:gd name="connsiteY252" fmla="*/ 592456 h 868681"/>
                <a:gd name="connsiteX253" fmla="*/ 691515 w 1219200"/>
                <a:gd name="connsiteY253" fmla="*/ 592456 h 868681"/>
                <a:gd name="connsiteX254" fmla="*/ 729614 w 1219200"/>
                <a:gd name="connsiteY254" fmla="*/ 639446 h 868681"/>
                <a:gd name="connsiteX255" fmla="*/ 728980 w 1219200"/>
                <a:gd name="connsiteY255" fmla="*/ 639446 h 868681"/>
                <a:gd name="connsiteX256" fmla="*/ 728980 w 1219200"/>
                <a:gd name="connsiteY256" fmla="*/ 647066 h 868681"/>
                <a:gd name="connsiteX257" fmla="*/ 674370 w 1219200"/>
                <a:gd name="connsiteY257" fmla="*/ 647066 h 868681"/>
                <a:gd name="connsiteX258" fmla="*/ 693420 w 1219200"/>
                <a:gd name="connsiteY258" fmla="*/ 664846 h 868681"/>
                <a:gd name="connsiteX259" fmla="*/ 709295 w 1219200"/>
                <a:gd name="connsiteY259" fmla="*/ 658496 h 868681"/>
                <a:gd name="connsiteX260" fmla="*/ 725170 w 1219200"/>
                <a:gd name="connsiteY260" fmla="*/ 671831 h 868681"/>
                <a:gd name="connsiteX261" fmla="*/ 692784 w 1219200"/>
                <a:gd name="connsiteY261" fmla="*/ 686436 h 868681"/>
                <a:gd name="connsiteX262" fmla="*/ 651510 w 1219200"/>
                <a:gd name="connsiteY262" fmla="*/ 639446 h 868681"/>
                <a:gd name="connsiteX263" fmla="*/ 691515 w 1219200"/>
                <a:gd name="connsiteY263" fmla="*/ 592456 h 868681"/>
                <a:gd name="connsiteX264" fmla="*/ 412114 w 1219200"/>
                <a:gd name="connsiteY264" fmla="*/ 592456 h 868681"/>
                <a:gd name="connsiteX265" fmla="*/ 448310 w 1219200"/>
                <a:gd name="connsiteY265" fmla="*/ 639446 h 868681"/>
                <a:gd name="connsiteX266" fmla="*/ 448310 w 1219200"/>
                <a:gd name="connsiteY266" fmla="*/ 647066 h 868681"/>
                <a:gd name="connsiteX267" fmla="*/ 395605 w 1219200"/>
                <a:gd name="connsiteY267" fmla="*/ 647066 h 868681"/>
                <a:gd name="connsiteX268" fmla="*/ 415290 w 1219200"/>
                <a:gd name="connsiteY268" fmla="*/ 664846 h 868681"/>
                <a:gd name="connsiteX269" fmla="*/ 430530 w 1219200"/>
                <a:gd name="connsiteY269" fmla="*/ 658496 h 868681"/>
                <a:gd name="connsiteX270" fmla="*/ 446405 w 1219200"/>
                <a:gd name="connsiteY270" fmla="*/ 671831 h 868681"/>
                <a:gd name="connsiteX271" fmla="*/ 413385 w 1219200"/>
                <a:gd name="connsiteY271" fmla="*/ 686436 h 868681"/>
                <a:gd name="connsiteX272" fmla="*/ 372110 w 1219200"/>
                <a:gd name="connsiteY272" fmla="*/ 640081 h 868681"/>
                <a:gd name="connsiteX273" fmla="*/ 412114 w 1219200"/>
                <a:gd name="connsiteY273" fmla="*/ 592456 h 868681"/>
                <a:gd name="connsiteX274" fmla="*/ 326390 w 1219200"/>
                <a:gd name="connsiteY274" fmla="*/ 592456 h 868681"/>
                <a:gd name="connsiteX275" fmla="*/ 361314 w 1219200"/>
                <a:gd name="connsiteY275" fmla="*/ 639446 h 868681"/>
                <a:gd name="connsiteX276" fmla="*/ 326390 w 1219200"/>
                <a:gd name="connsiteY276" fmla="*/ 686436 h 868681"/>
                <a:gd name="connsiteX277" fmla="*/ 306070 w 1219200"/>
                <a:gd name="connsiteY277" fmla="*/ 678816 h 868681"/>
                <a:gd name="connsiteX278" fmla="*/ 306070 w 1219200"/>
                <a:gd name="connsiteY278" fmla="*/ 706121 h 868681"/>
                <a:gd name="connsiteX279" fmla="*/ 283845 w 1219200"/>
                <a:gd name="connsiteY279" fmla="*/ 717551 h 868681"/>
                <a:gd name="connsiteX280" fmla="*/ 283845 w 1219200"/>
                <a:gd name="connsiteY280" fmla="*/ 594361 h 868681"/>
                <a:gd name="connsiteX281" fmla="*/ 306070 w 1219200"/>
                <a:gd name="connsiteY281" fmla="*/ 594361 h 868681"/>
                <a:gd name="connsiteX282" fmla="*/ 306070 w 1219200"/>
                <a:gd name="connsiteY282" fmla="*/ 600711 h 868681"/>
                <a:gd name="connsiteX283" fmla="*/ 326390 w 1219200"/>
                <a:gd name="connsiteY283" fmla="*/ 592456 h 868681"/>
                <a:gd name="connsiteX284" fmla="*/ 231775 w 1219200"/>
                <a:gd name="connsiteY284" fmla="*/ 592456 h 868681"/>
                <a:gd name="connsiteX285" fmla="*/ 268605 w 1219200"/>
                <a:gd name="connsiteY285" fmla="*/ 624206 h 868681"/>
                <a:gd name="connsiteX286" fmla="*/ 268605 w 1219200"/>
                <a:gd name="connsiteY286" fmla="*/ 684531 h 868681"/>
                <a:gd name="connsiteX287" fmla="*/ 267970 w 1219200"/>
                <a:gd name="connsiteY287" fmla="*/ 684531 h 868681"/>
                <a:gd name="connsiteX288" fmla="*/ 245745 w 1219200"/>
                <a:gd name="connsiteY288" fmla="*/ 684531 h 868681"/>
                <a:gd name="connsiteX289" fmla="*/ 245745 w 1219200"/>
                <a:gd name="connsiteY289" fmla="*/ 678181 h 868681"/>
                <a:gd name="connsiteX290" fmla="*/ 224790 w 1219200"/>
                <a:gd name="connsiteY290" fmla="*/ 686436 h 868681"/>
                <a:gd name="connsiteX291" fmla="*/ 193040 w 1219200"/>
                <a:gd name="connsiteY291" fmla="*/ 655321 h 868681"/>
                <a:gd name="connsiteX292" fmla="*/ 227965 w 1219200"/>
                <a:gd name="connsiteY292" fmla="*/ 624841 h 868681"/>
                <a:gd name="connsiteX293" fmla="*/ 245745 w 1219200"/>
                <a:gd name="connsiteY293" fmla="*/ 628651 h 868681"/>
                <a:gd name="connsiteX294" fmla="*/ 245745 w 1219200"/>
                <a:gd name="connsiteY294" fmla="*/ 623571 h 868681"/>
                <a:gd name="connsiteX295" fmla="*/ 230504 w 1219200"/>
                <a:gd name="connsiteY295" fmla="*/ 611506 h 868681"/>
                <a:gd name="connsiteX296" fmla="*/ 209549 w 1219200"/>
                <a:gd name="connsiteY296" fmla="*/ 617221 h 868681"/>
                <a:gd name="connsiteX297" fmla="*/ 200659 w 1219200"/>
                <a:gd name="connsiteY297" fmla="*/ 601346 h 868681"/>
                <a:gd name="connsiteX298" fmla="*/ 231775 w 1219200"/>
                <a:gd name="connsiteY298" fmla="*/ 592456 h 868681"/>
                <a:gd name="connsiteX299" fmla="*/ 1125855 w 1219200"/>
                <a:gd name="connsiteY299" fmla="*/ 591821 h 868681"/>
                <a:gd name="connsiteX300" fmla="*/ 1142364 w 1219200"/>
                <a:gd name="connsiteY300" fmla="*/ 598171 h 868681"/>
                <a:gd name="connsiteX301" fmla="*/ 1141730 w 1219200"/>
                <a:gd name="connsiteY301" fmla="*/ 598806 h 868681"/>
                <a:gd name="connsiteX302" fmla="*/ 1132840 w 1219200"/>
                <a:gd name="connsiteY302" fmla="*/ 621031 h 868681"/>
                <a:gd name="connsiteX303" fmla="*/ 1120140 w 1219200"/>
                <a:gd name="connsiteY303" fmla="*/ 615316 h 868681"/>
                <a:gd name="connsiteX304" fmla="*/ 1106805 w 1219200"/>
                <a:gd name="connsiteY304" fmla="*/ 635001 h 868681"/>
                <a:gd name="connsiteX305" fmla="*/ 1106805 w 1219200"/>
                <a:gd name="connsiteY305" fmla="*/ 683896 h 868681"/>
                <a:gd name="connsiteX306" fmla="*/ 1084579 w 1219200"/>
                <a:gd name="connsiteY306" fmla="*/ 683896 h 868681"/>
                <a:gd name="connsiteX307" fmla="*/ 1084579 w 1219200"/>
                <a:gd name="connsiteY307" fmla="*/ 593726 h 868681"/>
                <a:gd name="connsiteX308" fmla="*/ 1106805 w 1219200"/>
                <a:gd name="connsiteY308" fmla="*/ 593726 h 868681"/>
                <a:gd name="connsiteX309" fmla="*/ 1106805 w 1219200"/>
                <a:gd name="connsiteY309" fmla="*/ 600076 h 868681"/>
                <a:gd name="connsiteX310" fmla="*/ 1125855 w 1219200"/>
                <a:gd name="connsiteY310" fmla="*/ 591821 h 868681"/>
                <a:gd name="connsiteX311" fmla="*/ 47625 w 1219200"/>
                <a:gd name="connsiteY311" fmla="*/ 563881 h 868681"/>
                <a:gd name="connsiteX312" fmla="*/ 90170 w 1219200"/>
                <a:gd name="connsiteY312" fmla="*/ 582296 h 868681"/>
                <a:gd name="connsiteX313" fmla="*/ 73659 w 1219200"/>
                <a:gd name="connsiteY313" fmla="*/ 598806 h 868681"/>
                <a:gd name="connsiteX314" fmla="*/ 46355 w 1219200"/>
                <a:gd name="connsiteY314" fmla="*/ 586741 h 868681"/>
                <a:gd name="connsiteX315" fmla="*/ 28575 w 1219200"/>
                <a:gd name="connsiteY315" fmla="*/ 598171 h 868681"/>
                <a:gd name="connsiteX316" fmla="*/ 33655 w 1219200"/>
                <a:gd name="connsiteY316" fmla="*/ 606426 h 868681"/>
                <a:gd name="connsiteX317" fmla="*/ 52704 w 1219200"/>
                <a:gd name="connsiteY317" fmla="*/ 612776 h 868681"/>
                <a:gd name="connsiteX318" fmla="*/ 81915 w 1219200"/>
                <a:gd name="connsiteY318" fmla="*/ 624841 h 868681"/>
                <a:gd name="connsiteX319" fmla="*/ 92427 w 1219200"/>
                <a:gd name="connsiteY319" fmla="*/ 648959 h 868681"/>
                <a:gd name="connsiteX320" fmla="*/ 79454 w 1219200"/>
                <a:gd name="connsiteY320" fmla="*/ 677626 h 868681"/>
                <a:gd name="connsiteX321" fmla="*/ 47625 w 1219200"/>
                <a:gd name="connsiteY321" fmla="*/ 686436 h 868681"/>
                <a:gd name="connsiteX322" fmla="*/ 0 w 1219200"/>
                <a:gd name="connsiteY322" fmla="*/ 664846 h 868681"/>
                <a:gd name="connsiteX323" fmla="*/ 16510 w 1219200"/>
                <a:gd name="connsiteY323" fmla="*/ 650241 h 868681"/>
                <a:gd name="connsiteX324" fmla="*/ 46989 w 1219200"/>
                <a:gd name="connsiteY324" fmla="*/ 664211 h 868681"/>
                <a:gd name="connsiteX325" fmla="*/ 68579 w 1219200"/>
                <a:gd name="connsiteY325" fmla="*/ 649606 h 868681"/>
                <a:gd name="connsiteX326" fmla="*/ 61595 w 1219200"/>
                <a:gd name="connsiteY326" fmla="*/ 640081 h 868681"/>
                <a:gd name="connsiteX327" fmla="*/ 41909 w 1219200"/>
                <a:gd name="connsiteY327" fmla="*/ 634366 h 868681"/>
                <a:gd name="connsiteX328" fmla="*/ 14605 w 1219200"/>
                <a:gd name="connsiteY328" fmla="*/ 623571 h 868681"/>
                <a:gd name="connsiteX329" fmla="*/ 4444 w 1219200"/>
                <a:gd name="connsiteY329" fmla="*/ 599441 h 868681"/>
                <a:gd name="connsiteX330" fmla="*/ 47625 w 1219200"/>
                <a:gd name="connsiteY330" fmla="*/ 563881 h 868681"/>
                <a:gd name="connsiteX331" fmla="*/ 814070 w 1219200"/>
                <a:gd name="connsiteY331" fmla="*/ 560071 h 868681"/>
                <a:gd name="connsiteX332" fmla="*/ 830579 w 1219200"/>
                <a:gd name="connsiteY332" fmla="*/ 562611 h 868681"/>
                <a:gd name="connsiteX333" fmla="*/ 829945 w 1219200"/>
                <a:gd name="connsiteY333" fmla="*/ 562611 h 868681"/>
                <a:gd name="connsiteX334" fmla="*/ 829945 w 1219200"/>
                <a:gd name="connsiteY334" fmla="*/ 581026 h 868681"/>
                <a:gd name="connsiteX335" fmla="*/ 818515 w 1219200"/>
                <a:gd name="connsiteY335" fmla="*/ 579121 h 868681"/>
                <a:gd name="connsiteX336" fmla="*/ 808989 w 1219200"/>
                <a:gd name="connsiteY336" fmla="*/ 586741 h 868681"/>
                <a:gd name="connsiteX337" fmla="*/ 808989 w 1219200"/>
                <a:gd name="connsiteY337" fmla="*/ 594361 h 868681"/>
                <a:gd name="connsiteX338" fmla="*/ 824230 w 1219200"/>
                <a:gd name="connsiteY338" fmla="*/ 594361 h 868681"/>
                <a:gd name="connsiteX339" fmla="*/ 824230 w 1219200"/>
                <a:gd name="connsiteY339" fmla="*/ 615951 h 868681"/>
                <a:gd name="connsiteX340" fmla="*/ 808989 w 1219200"/>
                <a:gd name="connsiteY340" fmla="*/ 615951 h 868681"/>
                <a:gd name="connsiteX341" fmla="*/ 808989 w 1219200"/>
                <a:gd name="connsiteY341" fmla="*/ 684531 h 868681"/>
                <a:gd name="connsiteX342" fmla="*/ 786765 w 1219200"/>
                <a:gd name="connsiteY342" fmla="*/ 684531 h 868681"/>
                <a:gd name="connsiteX343" fmla="*/ 786765 w 1219200"/>
                <a:gd name="connsiteY343" fmla="*/ 615951 h 868681"/>
                <a:gd name="connsiteX344" fmla="*/ 775970 w 1219200"/>
                <a:gd name="connsiteY344" fmla="*/ 615951 h 868681"/>
                <a:gd name="connsiteX345" fmla="*/ 775970 w 1219200"/>
                <a:gd name="connsiteY345" fmla="*/ 594361 h 868681"/>
                <a:gd name="connsiteX346" fmla="*/ 786765 w 1219200"/>
                <a:gd name="connsiteY346" fmla="*/ 594361 h 868681"/>
                <a:gd name="connsiteX347" fmla="*/ 786765 w 1219200"/>
                <a:gd name="connsiteY347" fmla="*/ 583566 h 868681"/>
                <a:gd name="connsiteX348" fmla="*/ 814070 w 1219200"/>
                <a:gd name="connsiteY348" fmla="*/ 560071 h 868681"/>
                <a:gd name="connsiteX349" fmla="*/ 957579 w 1219200"/>
                <a:gd name="connsiteY349" fmla="*/ 559436 h 868681"/>
                <a:gd name="connsiteX350" fmla="*/ 957579 w 1219200"/>
                <a:gd name="connsiteY350" fmla="*/ 594361 h 868681"/>
                <a:gd name="connsiteX351" fmla="*/ 979170 w 1219200"/>
                <a:gd name="connsiteY351" fmla="*/ 594361 h 868681"/>
                <a:gd name="connsiteX352" fmla="*/ 979170 w 1219200"/>
                <a:gd name="connsiteY352" fmla="*/ 615951 h 868681"/>
                <a:gd name="connsiteX353" fmla="*/ 957579 w 1219200"/>
                <a:gd name="connsiteY353" fmla="*/ 615951 h 868681"/>
                <a:gd name="connsiteX354" fmla="*/ 957579 w 1219200"/>
                <a:gd name="connsiteY354" fmla="*/ 654051 h 868681"/>
                <a:gd name="connsiteX355" fmla="*/ 966470 w 1219200"/>
                <a:gd name="connsiteY355" fmla="*/ 664846 h 868681"/>
                <a:gd name="connsiteX356" fmla="*/ 981075 w 1219200"/>
                <a:gd name="connsiteY356" fmla="*/ 658496 h 868681"/>
                <a:gd name="connsiteX357" fmla="*/ 977900 w 1219200"/>
                <a:gd name="connsiteY357" fmla="*/ 681356 h 868681"/>
                <a:gd name="connsiteX358" fmla="*/ 959485 w 1219200"/>
                <a:gd name="connsiteY358" fmla="*/ 686436 h 868681"/>
                <a:gd name="connsiteX359" fmla="*/ 935355 w 1219200"/>
                <a:gd name="connsiteY359" fmla="*/ 659766 h 868681"/>
                <a:gd name="connsiteX360" fmla="*/ 935355 w 1219200"/>
                <a:gd name="connsiteY360" fmla="*/ 615951 h 868681"/>
                <a:gd name="connsiteX361" fmla="*/ 922655 w 1219200"/>
                <a:gd name="connsiteY361" fmla="*/ 615951 h 868681"/>
                <a:gd name="connsiteX362" fmla="*/ 922655 w 1219200"/>
                <a:gd name="connsiteY362" fmla="*/ 594361 h 868681"/>
                <a:gd name="connsiteX363" fmla="*/ 935355 w 1219200"/>
                <a:gd name="connsiteY363" fmla="*/ 594361 h 868681"/>
                <a:gd name="connsiteX364" fmla="*/ 935355 w 1219200"/>
                <a:gd name="connsiteY364" fmla="*/ 570866 h 868681"/>
                <a:gd name="connsiteX365" fmla="*/ 586739 w 1219200"/>
                <a:gd name="connsiteY365" fmla="*/ 559436 h 868681"/>
                <a:gd name="connsiteX366" fmla="*/ 586739 w 1219200"/>
                <a:gd name="connsiteY366" fmla="*/ 600711 h 868681"/>
                <a:gd name="connsiteX367" fmla="*/ 607695 w 1219200"/>
                <a:gd name="connsiteY367" fmla="*/ 592456 h 868681"/>
                <a:gd name="connsiteX368" fmla="*/ 639445 w 1219200"/>
                <a:gd name="connsiteY368" fmla="*/ 633731 h 868681"/>
                <a:gd name="connsiteX369" fmla="*/ 639445 w 1219200"/>
                <a:gd name="connsiteY369" fmla="*/ 684531 h 868681"/>
                <a:gd name="connsiteX370" fmla="*/ 617220 w 1219200"/>
                <a:gd name="connsiteY370" fmla="*/ 684531 h 868681"/>
                <a:gd name="connsiteX371" fmla="*/ 617220 w 1219200"/>
                <a:gd name="connsiteY371" fmla="*/ 635636 h 868681"/>
                <a:gd name="connsiteX372" fmla="*/ 601980 w 1219200"/>
                <a:gd name="connsiteY372" fmla="*/ 614681 h 868681"/>
                <a:gd name="connsiteX373" fmla="*/ 586739 w 1219200"/>
                <a:gd name="connsiteY373" fmla="*/ 635001 h 868681"/>
                <a:gd name="connsiteX374" fmla="*/ 586739 w 1219200"/>
                <a:gd name="connsiteY374" fmla="*/ 684531 h 868681"/>
                <a:gd name="connsiteX375" fmla="*/ 564515 w 1219200"/>
                <a:gd name="connsiteY375" fmla="*/ 684531 h 868681"/>
                <a:gd name="connsiteX376" fmla="*/ 564515 w 1219200"/>
                <a:gd name="connsiteY376" fmla="*/ 570866 h 868681"/>
                <a:gd name="connsiteX377" fmla="*/ 529590 w 1219200"/>
                <a:gd name="connsiteY377" fmla="*/ 559436 h 868681"/>
                <a:gd name="connsiteX378" fmla="*/ 529590 w 1219200"/>
                <a:gd name="connsiteY378" fmla="*/ 594361 h 868681"/>
                <a:gd name="connsiteX379" fmla="*/ 550545 w 1219200"/>
                <a:gd name="connsiteY379" fmla="*/ 594361 h 868681"/>
                <a:gd name="connsiteX380" fmla="*/ 550545 w 1219200"/>
                <a:gd name="connsiteY380" fmla="*/ 615951 h 868681"/>
                <a:gd name="connsiteX381" fmla="*/ 529590 w 1219200"/>
                <a:gd name="connsiteY381" fmla="*/ 615951 h 868681"/>
                <a:gd name="connsiteX382" fmla="*/ 529590 w 1219200"/>
                <a:gd name="connsiteY382" fmla="*/ 654051 h 868681"/>
                <a:gd name="connsiteX383" fmla="*/ 538480 w 1219200"/>
                <a:gd name="connsiteY383" fmla="*/ 664846 h 868681"/>
                <a:gd name="connsiteX384" fmla="*/ 553084 w 1219200"/>
                <a:gd name="connsiteY384" fmla="*/ 658496 h 868681"/>
                <a:gd name="connsiteX385" fmla="*/ 549909 w 1219200"/>
                <a:gd name="connsiteY385" fmla="*/ 681356 h 868681"/>
                <a:gd name="connsiteX386" fmla="*/ 531495 w 1219200"/>
                <a:gd name="connsiteY386" fmla="*/ 686436 h 868681"/>
                <a:gd name="connsiteX387" fmla="*/ 507364 w 1219200"/>
                <a:gd name="connsiteY387" fmla="*/ 659766 h 868681"/>
                <a:gd name="connsiteX388" fmla="*/ 507364 w 1219200"/>
                <a:gd name="connsiteY388" fmla="*/ 615951 h 868681"/>
                <a:gd name="connsiteX389" fmla="*/ 491489 w 1219200"/>
                <a:gd name="connsiteY389" fmla="*/ 615951 h 868681"/>
                <a:gd name="connsiteX390" fmla="*/ 491489 w 1219200"/>
                <a:gd name="connsiteY390" fmla="*/ 594361 h 868681"/>
                <a:gd name="connsiteX391" fmla="*/ 507364 w 1219200"/>
                <a:gd name="connsiteY391" fmla="*/ 594361 h 868681"/>
                <a:gd name="connsiteX392" fmla="*/ 507364 w 1219200"/>
                <a:gd name="connsiteY392" fmla="*/ 570866 h 868681"/>
                <a:gd name="connsiteX393" fmla="*/ 128269 w 1219200"/>
                <a:gd name="connsiteY393" fmla="*/ 559436 h 868681"/>
                <a:gd name="connsiteX394" fmla="*/ 128269 w 1219200"/>
                <a:gd name="connsiteY394" fmla="*/ 600711 h 868681"/>
                <a:gd name="connsiteX395" fmla="*/ 149224 w 1219200"/>
                <a:gd name="connsiteY395" fmla="*/ 592456 h 868681"/>
                <a:gd name="connsiteX396" fmla="*/ 180974 w 1219200"/>
                <a:gd name="connsiteY396" fmla="*/ 633731 h 868681"/>
                <a:gd name="connsiteX397" fmla="*/ 180974 w 1219200"/>
                <a:gd name="connsiteY397" fmla="*/ 684531 h 868681"/>
                <a:gd name="connsiteX398" fmla="*/ 158750 w 1219200"/>
                <a:gd name="connsiteY398" fmla="*/ 684531 h 868681"/>
                <a:gd name="connsiteX399" fmla="*/ 158750 w 1219200"/>
                <a:gd name="connsiteY399" fmla="*/ 635636 h 868681"/>
                <a:gd name="connsiteX400" fmla="*/ 143510 w 1219200"/>
                <a:gd name="connsiteY400" fmla="*/ 614681 h 868681"/>
                <a:gd name="connsiteX401" fmla="*/ 128269 w 1219200"/>
                <a:gd name="connsiteY401" fmla="*/ 635001 h 868681"/>
                <a:gd name="connsiteX402" fmla="*/ 128269 w 1219200"/>
                <a:gd name="connsiteY402" fmla="*/ 684531 h 868681"/>
                <a:gd name="connsiteX403" fmla="*/ 106045 w 1219200"/>
                <a:gd name="connsiteY403" fmla="*/ 684531 h 868681"/>
                <a:gd name="connsiteX404" fmla="*/ 106045 w 1219200"/>
                <a:gd name="connsiteY404" fmla="*/ 570866 h 868681"/>
                <a:gd name="connsiteX405" fmla="*/ 269875 w 1219200"/>
                <a:gd name="connsiteY405" fmla="*/ 635 h 868681"/>
                <a:gd name="connsiteX406" fmla="*/ 501015 w 1219200"/>
                <a:gd name="connsiteY406" fmla="*/ 635 h 868681"/>
                <a:gd name="connsiteX407" fmla="*/ 554989 w 1219200"/>
                <a:gd name="connsiteY407" fmla="*/ 94615 h 868681"/>
                <a:gd name="connsiteX408" fmla="*/ 391795 w 1219200"/>
                <a:gd name="connsiteY408" fmla="*/ 94615 h 868681"/>
                <a:gd name="connsiteX409" fmla="*/ 391795 w 1219200"/>
                <a:gd name="connsiteY409" fmla="*/ 161925 h 868681"/>
                <a:gd name="connsiteX410" fmla="*/ 539114 w 1219200"/>
                <a:gd name="connsiteY410" fmla="*/ 161925 h 868681"/>
                <a:gd name="connsiteX411" fmla="*/ 539114 w 1219200"/>
                <a:gd name="connsiteY411" fmla="*/ 247650 h 868681"/>
                <a:gd name="connsiteX412" fmla="*/ 391795 w 1219200"/>
                <a:gd name="connsiteY412" fmla="*/ 247650 h 868681"/>
                <a:gd name="connsiteX413" fmla="*/ 391795 w 1219200"/>
                <a:gd name="connsiteY413" fmla="*/ 314325 h 868681"/>
                <a:gd name="connsiteX414" fmla="*/ 595629 w 1219200"/>
                <a:gd name="connsiteY414" fmla="*/ 314325 h 868681"/>
                <a:gd name="connsiteX415" fmla="*/ 595629 w 1219200"/>
                <a:gd name="connsiteY415" fmla="*/ 408305 h 868681"/>
                <a:gd name="connsiteX416" fmla="*/ 269875 w 1219200"/>
                <a:gd name="connsiteY416" fmla="*/ 408305 h 868681"/>
                <a:gd name="connsiteX417" fmla="*/ 539114 w 1219200"/>
                <a:gd name="connsiteY417" fmla="*/ 0 h 868681"/>
                <a:gd name="connsiteX418" fmla="*/ 674370 w 1219200"/>
                <a:gd name="connsiteY418" fmla="*/ 0 h 868681"/>
                <a:gd name="connsiteX419" fmla="*/ 743584 w 1219200"/>
                <a:gd name="connsiteY419" fmla="*/ 132715 h 868681"/>
                <a:gd name="connsiteX420" fmla="*/ 812799 w 1219200"/>
                <a:gd name="connsiteY420" fmla="*/ 0 h 868681"/>
                <a:gd name="connsiteX421" fmla="*/ 946150 w 1219200"/>
                <a:gd name="connsiteY421" fmla="*/ 0 h 868681"/>
                <a:gd name="connsiteX422" fmla="*/ 803275 w 1219200"/>
                <a:gd name="connsiteY422" fmla="*/ 246380 h 868681"/>
                <a:gd name="connsiteX423" fmla="*/ 803275 w 1219200"/>
                <a:gd name="connsiteY423" fmla="*/ 407670 h 868681"/>
                <a:gd name="connsiteX424" fmla="*/ 681355 w 1219200"/>
                <a:gd name="connsiteY424" fmla="*/ 407670 h 868681"/>
                <a:gd name="connsiteX425" fmla="*/ 681355 w 1219200"/>
                <a:gd name="connsiteY425" fmla="*/ 246380 h 86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Lst>
              <a:rect l="l" t="t" r="r" b="b"/>
              <a:pathLst>
                <a:path w="1219200" h="868681">
                  <a:moveTo>
                    <a:pt x="245110" y="839471"/>
                  </a:moveTo>
                  <a:lnTo>
                    <a:pt x="246379" y="839471"/>
                  </a:lnTo>
                  <a:lnTo>
                    <a:pt x="245041" y="839979"/>
                  </a:lnTo>
                  <a:close/>
                  <a:moveTo>
                    <a:pt x="522605" y="796926"/>
                  </a:moveTo>
                  <a:cubicBezTo>
                    <a:pt x="509905" y="796926"/>
                    <a:pt x="504189" y="807721"/>
                    <a:pt x="504189" y="821691"/>
                  </a:cubicBezTo>
                  <a:cubicBezTo>
                    <a:pt x="504189" y="831216"/>
                    <a:pt x="508000" y="845821"/>
                    <a:pt x="522605" y="845821"/>
                  </a:cubicBezTo>
                  <a:cubicBezTo>
                    <a:pt x="537845" y="845821"/>
                    <a:pt x="541019" y="831851"/>
                    <a:pt x="541019" y="821691"/>
                  </a:cubicBezTo>
                  <a:cubicBezTo>
                    <a:pt x="541019" y="807721"/>
                    <a:pt x="535305" y="796926"/>
                    <a:pt x="522605" y="796926"/>
                  </a:cubicBezTo>
                  <a:close/>
                  <a:moveTo>
                    <a:pt x="817245" y="796291"/>
                  </a:moveTo>
                  <a:cubicBezTo>
                    <a:pt x="803909" y="796291"/>
                    <a:pt x="800735" y="807086"/>
                    <a:pt x="800735" y="819786"/>
                  </a:cubicBezTo>
                  <a:cubicBezTo>
                    <a:pt x="800735" y="834391"/>
                    <a:pt x="805180" y="846456"/>
                    <a:pt x="817879" y="846456"/>
                  </a:cubicBezTo>
                  <a:cubicBezTo>
                    <a:pt x="824230" y="846456"/>
                    <a:pt x="828674" y="843281"/>
                    <a:pt x="833754" y="838836"/>
                  </a:cubicBezTo>
                  <a:lnTo>
                    <a:pt x="833754" y="838201"/>
                  </a:lnTo>
                  <a:lnTo>
                    <a:pt x="833754" y="803911"/>
                  </a:lnTo>
                  <a:cubicBezTo>
                    <a:pt x="828674" y="798831"/>
                    <a:pt x="824230" y="796291"/>
                    <a:pt x="817245" y="796291"/>
                  </a:cubicBezTo>
                  <a:close/>
                  <a:moveTo>
                    <a:pt x="1179195" y="794386"/>
                  </a:moveTo>
                  <a:cubicBezTo>
                    <a:pt x="1168400" y="794386"/>
                    <a:pt x="1163954" y="803911"/>
                    <a:pt x="1163320" y="811531"/>
                  </a:cubicBezTo>
                  <a:lnTo>
                    <a:pt x="1163954" y="811531"/>
                  </a:lnTo>
                  <a:lnTo>
                    <a:pt x="1195704" y="811531"/>
                  </a:lnTo>
                  <a:cubicBezTo>
                    <a:pt x="1195070" y="801371"/>
                    <a:pt x="1188720" y="794386"/>
                    <a:pt x="1179195" y="794386"/>
                  </a:cubicBezTo>
                  <a:close/>
                  <a:moveTo>
                    <a:pt x="909320" y="794386"/>
                  </a:moveTo>
                  <a:cubicBezTo>
                    <a:pt x="898525" y="794386"/>
                    <a:pt x="894079" y="803911"/>
                    <a:pt x="893445" y="811531"/>
                  </a:cubicBezTo>
                  <a:lnTo>
                    <a:pt x="894079" y="811531"/>
                  </a:lnTo>
                  <a:lnTo>
                    <a:pt x="925829" y="811531"/>
                  </a:lnTo>
                  <a:cubicBezTo>
                    <a:pt x="925195" y="801371"/>
                    <a:pt x="918845" y="794386"/>
                    <a:pt x="909320" y="794386"/>
                  </a:cubicBezTo>
                  <a:close/>
                  <a:moveTo>
                    <a:pt x="737870" y="775971"/>
                  </a:moveTo>
                  <a:lnTo>
                    <a:pt x="761364" y="775971"/>
                  </a:lnTo>
                  <a:lnTo>
                    <a:pt x="761364" y="866141"/>
                  </a:lnTo>
                  <a:lnTo>
                    <a:pt x="737870" y="866141"/>
                  </a:lnTo>
                  <a:close/>
                  <a:moveTo>
                    <a:pt x="143510" y="775971"/>
                  </a:moveTo>
                  <a:lnTo>
                    <a:pt x="167004" y="775971"/>
                  </a:lnTo>
                  <a:lnTo>
                    <a:pt x="167004" y="866141"/>
                  </a:lnTo>
                  <a:lnTo>
                    <a:pt x="143510" y="866141"/>
                  </a:lnTo>
                  <a:close/>
                  <a:moveTo>
                    <a:pt x="635" y="775971"/>
                  </a:moveTo>
                  <a:lnTo>
                    <a:pt x="26670" y="775971"/>
                  </a:lnTo>
                  <a:lnTo>
                    <a:pt x="40004" y="828041"/>
                  </a:lnTo>
                  <a:lnTo>
                    <a:pt x="55245" y="775971"/>
                  </a:lnTo>
                  <a:lnTo>
                    <a:pt x="76200" y="775971"/>
                  </a:lnTo>
                  <a:lnTo>
                    <a:pt x="91439" y="828041"/>
                  </a:lnTo>
                  <a:lnTo>
                    <a:pt x="105409" y="775971"/>
                  </a:lnTo>
                  <a:lnTo>
                    <a:pt x="130810" y="775971"/>
                  </a:lnTo>
                  <a:lnTo>
                    <a:pt x="102235" y="866141"/>
                  </a:lnTo>
                  <a:lnTo>
                    <a:pt x="80644" y="866141"/>
                  </a:lnTo>
                  <a:lnTo>
                    <a:pt x="65405" y="811531"/>
                  </a:lnTo>
                  <a:lnTo>
                    <a:pt x="50165" y="866141"/>
                  </a:lnTo>
                  <a:lnTo>
                    <a:pt x="28575" y="866141"/>
                  </a:lnTo>
                  <a:close/>
                  <a:moveTo>
                    <a:pt x="1181099" y="774066"/>
                  </a:moveTo>
                  <a:cubicBezTo>
                    <a:pt x="1204595" y="774066"/>
                    <a:pt x="1219200" y="795021"/>
                    <a:pt x="1219200" y="821056"/>
                  </a:cubicBezTo>
                  <a:lnTo>
                    <a:pt x="1218564" y="821056"/>
                  </a:lnTo>
                  <a:cubicBezTo>
                    <a:pt x="1218564" y="821056"/>
                    <a:pt x="1218564" y="827406"/>
                    <a:pt x="1218564" y="828676"/>
                  </a:cubicBezTo>
                  <a:lnTo>
                    <a:pt x="1163954" y="828676"/>
                  </a:lnTo>
                  <a:cubicBezTo>
                    <a:pt x="1165224" y="841376"/>
                    <a:pt x="1173480" y="846456"/>
                    <a:pt x="1183004" y="846456"/>
                  </a:cubicBezTo>
                  <a:cubicBezTo>
                    <a:pt x="1188720" y="846456"/>
                    <a:pt x="1193799" y="844551"/>
                    <a:pt x="1198879" y="840106"/>
                  </a:cubicBezTo>
                  <a:lnTo>
                    <a:pt x="1214754" y="853441"/>
                  </a:lnTo>
                  <a:cubicBezTo>
                    <a:pt x="1206500" y="864236"/>
                    <a:pt x="1193799" y="868046"/>
                    <a:pt x="1182370" y="868046"/>
                  </a:cubicBezTo>
                  <a:cubicBezTo>
                    <a:pt x="1156335" y="868046"/>
                    <a:pt x="1141095" y="847726"/>
                    <a:pt x="1141095" y="821056"/>
                  </a:cubicBezTo>
                  <a:cubicBezTo>
                    <a:pt x="1141095" y="792481"/>
                    <a:pt x="1158875" y="774066"/>
                    <a:pt x="1181099" y="774066"/>
                  </a:cubicBezTo>
                  <a:close/>
                  <a:moveTo>
                    <a:pt x="1097915" y="774066"/>
                  </a:moveTo>
                  <a:cubicBezTo>
                    <a:pt x="1113790" y="774066"/>
                    <a:pt x="1125220" y="781051"/>
                    <a:pt x="1133474" y="793751"/>
                  </a:cubicBezTo>
                  <a:lnTo>
                    <a:pt x="1118235" y="808991"/>
                  </a:lnTo>
                  <a:cubicBezTo>
                    <a:pt x="1113155" y="802006"/>
                    <a:pt x="1107439" y="796291"/>
                    <a:pt x="1097915" y="796291"/>
                  </a:cubicBezTo>
                  <a:cubicBezTo>
                    <a:pt x="1085215" y="796291"/>
                    <a:pt x="1078864" y="807086"/>
                    <a:pt x="1078864" y="820421"/>
                  </a:cubicBezTo>
                  <a:cubicBezTo>
                    <a:pt x="1078864" y="833121"/>
                    <a:pt x="1084579" y="845186"/>
                    <a:pt x="1097915" y="845186"/>
                  </a:cubicBezTo>
                  <a:cubicBezTo>
                    <a:pt x="1106170" y="845186"/>
                    <a:pt x="1113155" y="840741"/>
                    <a:pt x="1118235" y="833756"/>
                  </a:cubicBezTo>
                  <a:lnTo>
                    <a:pt x="1118870" y="834391"/>
                  </a:lnTo>
                  <a:lnTo>
                    <a:pt x="1133474" y="848361"/>
                  </a:lnTo>
                  <a:cubicBezTo>
                    <a:pt x="1125855" y="857886"/>
                    <a:pt x="1115060" y="868046"/>
                    <a:pt x="1097280" y="868046"/>
                  </a:cubicBezTo>
                  <a:cubicBezTo>
                    <a:pt x="1072515" y="868046"/>
                    <a:pt x="1054735" y="848361"/>
                    <a:pt x="1054735" y="821056"/>
                  </a:cubicBezTo>
                  <a:cubicBezTo>
                    <a:pt x="1054735" y="796291"/>
                    <a:pt x="1069974" y="774066"/>
                    <a:pt x="1097915" y="774066"/>
                  </a:cubicBezTo>
                  <a:close/>
                  <a:moveTo>
                    <a:pt x="1009015" y="774066"/>
                  </a:moveTo>
                  <a:cubicBezTo>
                    <a:pt x="1033144" y="774066"/>
                    <a:pt x="1041400" y="793116"/>
                    <a:pt x="1041400" y="815341"/>
                  </a:cubicBezTo>
                  <a:lnTo>
                    <a:pt x="1041400" y="866141"/>
                  </a:lnTo>
                  <a:lnTo>
                    <a:pt x="1017905" y="866141"/>
                  </a:lnTo>
                  <a:lnTo>
                    <a:pt x="1017905" y="817246"/>
                  </a:lnTo>
                  <a:cubicBezTo>
                    <a:pt x="1017905" y="804546"/>
                    <a:pt x="1014730" y="796291"/>
                    <a:pt x="1002665" y="796291"/>
                  </a:cubicBezTo>
                  <a:cubicBezTo>
                    <a:pt x="990599" y="796291"/>
                    <a:pt x="986790" y="803276"/>
                    <a:pt x="986790" y="816611"/>
                  </a:cubicBezTo>
                  <a:lnTo>
                    <a:pt x="986790" y="866141"/>
                  </a:lnTo>
                  <a:lnTo>
                    <a:pt x="963295" y="866141"/>
                  </a:lnTo>
                  <a:lnTo>
                    <a:pt x="963295" y="775971"/>
                  </a:lnTo>
                  <a:lnTo>
                    <a:pt x="986790" y="775971"/>
                  </a:lnTo>
                  <a:lnTo>
                    <a:pt x="986790" y="782321"/>
                  </a:lnTo>
                  <a:cubicBezTo>
                    <a:pt x="991870" y="777241"/>
                    <a:pt x="998855" y="774066"/>
                    <a:pt x="1009015" y="774066"/>
                  </a:cubicBezTo>
                  <a:close/>
                  <a:moveTo>
                    <a:pt x="911224" y="774066"/>
                  </a:moveTo>
                  <a:cubicBezTo>
                    <a:pt x="934720" y="774066"/>
                    <a:pt x="949325" y="795021"/>
                    <a:pt x="949325" y="821056"/>
                  </a:cubicBezTo>
                  <a:lnTo>
                    <a:pt x="948689" y="821056"/>
                  </a:lnTo>
                  <a:cubicBezTo>
                    <a:pt x="948689" y="821056"/>
                    <a:pt x="948689" y="827406"/>
                    <a:pt x="948689" y="828676"/>
                  </a:cubicBezTo>
                  <a:lnTo>
                    <a:pt x="894079" y="828676"/>
                  </a:lnTo>
                  <a:cubicBezTo>
                    <a:pt x="895349" y="841376"/>
                    <a:pt x="903605" y="846456"/>
                    <a:pt x="913129" y="846456"/>
                  </a:cubicBezTo>
                  <a:cubicBezTo>
                    <a:pt x="918845" y="846456"/>
                    <a:pt x="923924" y="844551"/>
                    <a:pt x="929004" y="840106"/>
                  </a:cubicBezTo>
                  <a:lnTo>
                    <a:pt x="944879" y="853441"/>
                  </a:lnTo>
                  <a:cubicBezTo>
                    <a:pt x="936625" y="864236"/>
                    <a:pt x="923924" y="868046"/>
                    <a:pt x="912495" y="868046"/>
                  </a:cubicBezTo>
                  <a:cubicBezTo>
                    <a:pt x="886459" y="868046"/>
                    <a:pt x="871220" y="847726"/>
                    <a:pt x="871220" y="821056"/>
                  </a:cubicBezTo>
                  <a:cubicBezTo>
                    <a:pt x="871220" y="792481"/>
                    <a:pt x="889000" y="774066"/>
                    <a:pt x="911224" y="774066"/>
                  </a:cubicBezTo>
                  <a:close/>
                  <a:moveTo>
                    <a:pt x="623570" y="774066"/>
                  </a:moveTo>
                  <a:cubicBezTo>
                    <a:pt x="647700" y="774066"/>
                    <a:pt x="655954" y="793116"/>
                    <a:pt x="655954" y="815341"/>
                  </a:cubicBezTo>
                  <a:lnTo>
                    <a:pt x="655954" y="866141"/>
                  </a:lnTo>
                  <a:lnTo>
                    <a:pt x="632459" y="866141"/>
                  </a:lnTo>
                  <a:lnTo>
                    <a:pt x="632459" y="817246"/>
                  </a:lnTo>
                  <a:cubicBezTo>
                    <a:pt x="632459" y="804546"/>
                    <a:pt x="629284" y="796291"/>
                    <a:pt x="617220" y="796291"/>
                  </a:cubicBezTo>
                  <a:cubicBezTo>
                    <a:pt x="605155" y="796291"/>
                    <a:pt x="601345" y="803276"/>
                    <a:pt x="601345" y="816611"/>
                  </a:cubicBezTo>
                  <a:lnTo>
                    <a:pt x="601345" y="866141"/>
                  </a:lnTo>
                  <a:lnTo>
                    <a:pt x="577849" y="866141"/>
                  </a:lnTo>
                  <a:lnTo>
                    <a:pt x="577849" y="775971"/>
                  </a:lnTo>
                  <a:lnTo>
                    <a:pt x="601345" y="775971"/>
                  </a:lnTo>
                  <a:lnTo>
                    <a:pt x="601345" y="782321"/>
                  </a:lnTo>
                  <a:cubicBezTo>
                    <a:pt x="606424" y="777241"/>
                    <a:pt x="613409" y="774066"/>
                    <a:pt x="623570" y="774066"/>
                  </a:cubicBezTo>
                  <a:close/>
                  <a:moveTo>
                    <a:pt x="522605" y="774066"/>
                  </a:moveTo>
                  <a:cubicBezTo>
                    <a:pt x="548004" y="774066"/>
                    <a:pt x="564515" y="793116"/>
                    <a:pt x="564515" y="821056"/>
                  </a:cubicBezTo>
                  <a:cubicBezTo>
                    <a:pt x="564515" y="848996"/>
                    <a:pt x="546735" y="868046"/>
                    <a:pt x="522605" y="868046"/>
                  </a:cubicBezTo>
                  <a:cubicBezTo>
                    <a:pt x="498474" y="868046"/>
                    <a:pt x="480695" y="848996"/>
                    <a:pt x="480695" y="821056"/>
                  </a:cubicBezTo>
                  <a:cubicBezTo>
                    <a:pt x="480695" y="794386"/>
                    <a:pt x="496570" y="774066"/>
                    <a:pt x="522605" y="774066"/>
                  </a:cubicBezTo>
                  <a:close/>
                  <a:moveTo>
                    <a:pt x="436879" y="774066"/>
                  </a:moveTo>
                  <a:cubicBezTo>
                    <a:pt x="452754" y="774066"/>
                    <a:pt x="464185" y="781051"/>
                    <a:pt x="472439" y="793751"/>
                  </a:cubicBezTo>
                  <a:lnTo>
                    <a:pt x="457200" y="808991"/>
                  </a:lnTo>
                  <a:cubicBezTo>
                    <a:pt x="452120" y="802006"/>
                    <a:pt x="446405" y="796291"/>
                    <a:pt x="436879" y="796291"/>
                  </a:cubicBezTo>
                  <a:cubicBezTo>
                    <a:pt x="424180" y="796291"/>
                    <a:pt x="417829" y="807086"/>
                    <a:pt x="417829" y="820421"/>
                  </a:cubicBezTo>
                  <a:cubicBezTo>
                    <a:pt x="417829" y="833121"/>
                    <a:pt x="423545" y="845186"/>
                    <a:pt x="436879" y="845186"/>
                  </a:cubicBezTo>
                  <a:cubicBezTo>
                    <a:pt x="445135" y="845186"/>
                    <a:pt x="452120" y="840741"/>
                    <a:pt x="457200" y="833756"/>
                  </a:cubicBezTo>
                  <a:lnTo>
                    <a:pt x="457834" y="834391"/>
                  </a:lnTo>
                  <a:lnTo>
                    <a:pt x="472439" y="848361"/>
                  </a:lnTo>
                  <a:cubicBezTo>
                    <a:pt x="464820" y="857886"/>
                    <a:pt x="454025" y="868046"/>
                    <a:pt x="436245" y="868046"/>
                  </a:cubicBezTo>
                  <a:cubicBezTo>
                    <a:pt x="411480" y="868046"/>
                    <a:pt x="393700" y="848361"/>
                    <a:pt x="393700" y="821056"/>
                  </a:cubicBezTo>
                  <a:cubicBezTo>
                    <a:pt x="393700" y="796291"/>
                    <a:pt x="408939" y="774066"/>
                    <a:pt x="436879" y="774066"/>
                  </a:cubicBezTo>
                  <a:close/>
                  <a:moveTo>
                    <a:pt x="219075" y="742316"/>
                  </a:moveTo>
                  <a:lnTo>
                    <a:pt x="219075" y="777241"/>
                  </a:lnTo>
                  <a:lnTo>
                    <a:pt x="245110" y="777241"/>
                  </a:lnTo>
                  <a:lnTo>
                    <a:pt x="245110" y="798831"/>
                  </a:lnTo>
                  <a:lnTo>
                    <a:pt x="219075" y="798831"/>
                  </a:lnTo>
                  <a:lnTo>
                    <a:pt x="219075" y="835661"/>
                  </a:lnTo>
                  <a:cubicBezTo>
                    <a:pt x="219075" y="843916"/>
                    <a:pt x="222250" y="846456"/>
                    <a:pt x="227965" y="846456"/>
                  </a:cubicBezTo>
                  <a:lnTo>
                    <a:pt x="245041" y="839979"/>
                  </a:lnTo>
                  <a:lnTo>
                    <a:pt x="241935" y="862966"/>
                  </a:lnTo>
                  <a:cubicBezTo>
                    <a:pt x="236855" y="866776"/>
                    <a:pt x="225424" y="868681"/>
                    <a:pt x="219709" y="868681"/>
                  </a:cubicBezTo>
                  <a:cubicBezTo>
                    <a:pt x="205739" y="868681"/>
                    <a:pt x="195579" y="857251"/>
                    <a:pt x="195579" y="842011"/>
                  </a:cubicBezTo>
                  <a:lnTo>
                    <a:pt x="195579" y="798831"/>
                  </a:lnTo>
                  <a:lnTo>
                    <a:pt x="179704" y="798831"/>
                  </a:lnTo>
                  <a:lnTo>
                    <a:pt x="179704" y="777241"/>
                  </a:lnTo>
                  <a:lnTo>
                    <a:pt x="195579" y="777241"/>
                  </a:lnTo>
                  <a:lnTo>
                    <a:pt x="195579" y="753746"/>
                  </a:lnTo>
                  <a:close/>
                  <a:moveTo>
                    <a:pt x="749935" y="741681"/>
                  </a:moveTo>
                  <a:cubicBezTo>
                    <a:pt x="757555" y="741681"/>
                    <a:pt x="763269" y="747396"/>
                    <a:pt x="763269" y="755016"/>
                  </a:cubicBezTo>
                  <a:cubicBezTo>
                    <a:pt x="763269" y="762636"/>
                    <a:pt x="757555" y="768351"/>
                    <a:pt x="749935" y="768351"/>
                  </a:cubicBezTo>
                  <a:cubicBezTo>
                    <a:pt x="742314" y="768351"/>
                    <a:pt x="736599" y="762636"/>
                    <a:pt x="736599" y="755016"/>
                  </a:cubicBezTo>
                  <a:cubicBezTo>
                    <a:pt x="736599" y="747396"/>
                    <a:pt x="742314" y="741681"/>
                    <a:pt x="749935" y="741681"/>
                  </a:cubicBezTo>
                  <a:close/>
                  <a:moveTo>
                    <a:pt x="154939" y="741681"/>
                  </a:moveTo>
                  <a:cubicBezTo>
                    <a:pt x="162560" y="741681"/>
                    <a:pt x="168275" y="747396"/>
                    <a:pt x="168275" y="755016"/>
                  </a:cubicBezTo>
                  <a:cubicBezTo>
                    <a:pt x="168275" y="762636"/>
                    <a:pt x="162560" y="768351"/>
                    <a:pt x="154939" y="768351"/>
                  </a:cubicBezTo>
                  <a:cubicBezTo>
                    <a:pt x="147320" y="768351"/>
                    <a:pt x="141605" y="762636"/>
                    <a:pt x="141605" y="755016"/>
                  </a:cubicBezTo>
                  <a:cubicBezTo>
                    <a:pt x="141605" y="747396"/>
                    <a:pt x="147320" y="741681"/>
                    <a:pt x="154939" y="741681"/>
                  </a:cubicBezTo>
                  <a:close/>
                  <a:moveTo>
                    <a:pt x="856614" y="741046"/>
                  </a:moveTo>
                  <a:lnTo>
                    <a:pt x="856614" y="866141"/>
                  </a:lnTo>
                  <a:lnTo>
                    <a:pt x="833120" y="866141"/>
                  </a:lnTo>
                  <a:lnTo>
                    <a:pt x="833120" y="860426"/>
                  </a:lnTo>
                  <a:cubicBezTo>
                    <a:pt x="825500" y="866141"/>
                    <a:pt x="821055" y="868046"/>
                    <a:pt x="812799" y="868046"/>
                  </a:cubicBezTo>
                  <a:cubicBezTo>
                    <a:pt x="786765" y="868046"/>
                    <a:pt x="775970" y="845821"/>
                    <a:pt x="775970" y="820421"/>
                  </a:cubicBezTo>
                  <a:cubicBezTo>
                    <a:pt x="775970" y="793116"/>
                    <a:pt x="788670" y="774066"/>
                    <a:pt x="812165" y="774066"/>
                  </a:cubicBezTo>
                  <a:cubicBezTo>
                    <a:pt x="819784" y="774066"/>
                    <a:pt x="827405" y="775971"/>
                    <a:pt x="833120" y="781051"/>
                  </a:cubicBezTo>
                  <a:lnTo>
                    <a:pt x="833120" y="752476"/>
                  </a:lnTo>
                  <a:close/>
                  <a:moveTo>
                    <a:pt x="707390" y="741046"/>
                  </a:moveTo>
                  <a:cubicBezTo>
                    <a:pt x="712470" y="741046"/>
                    <a:pt x="719454" y="741046"/>
                    <a:pt x="724534" y="743586"/>
                  </a:cubicBezTo>
                  <a:lnTo>
                    <a:pt x="724534" y="744221"/>
                  </a:lnTo>
                  <a:lnTo>
                    <a:pt x="724534" y="762636"/>
                  </a:lnTo>
                  <a:cubicBezTo>
                    <a:pt x="721360" y="761366"/>
                    <a:pt x="716280" y="760731"/>
                    <a:pt x="713105" y="760731"/>
                  </a:cubicBezTo>
                  <a:cubicBezTo>
                    <a:pt x="706120" y="760731"/>
                    <a:pt x="703579" y="762636"/>
                    <a:pt x="703579" y="768351"/>
                  </a:cubicBezTo>
                  <a:lnTo>
                    <a:pt x="703579" y="775336"/>
                  </a:lnTo>
                  <a:lnTo>
                    <a:pt x="722629" y="775336"/>
                  </a:lnTo>
                  <a:lnTo>
                    <a:pt x="722629" y="796926"/>
                  </a:lnTo>
                  <a:lnTo>
                    <a:pt x="703579" y="796926"/>
                  </a:lnTo>
                  <a:lnTo>
                    <a:pt x="703579" y="865506"/>
                  </a:lnTo>
                  <a:lnTo>
                    <a:pt x="680084" y="865506"/>
                  </a:lnTo>
                  <a:lnTo>
                    <a:pt x="680084" y="796926"/>
                  </a:lnTo>
                  <a:lnTo>
                    <a:pt x="667385" y="796926"/>
                  </a:lnTo>
                  <a:lnTo>
                    <a:pt x="667385" y="775336"/>
                  </a:lnTo>
                  <a:lnTo>
                    <a:pt x="680084" y="775336"/>
                  </a:lnTo>
                  <a:lnTo>
                    <a:pt x="680084" y="764541"/>
                  </a:lnTo>
                  <a:cubicBezTo>
                    <a:pt x="680084" y="748031"/>
                    <a:pt x="690879" y="741046"/>
                    <a:pt x="707390" y="741046"/>
                  </a:cubicBezTo>
                  <a:close/>
                  <a:moveTo>
                    <a:pt x="282575" y="741046"/>
                  </a:moveTo>
                  <a:lnTo>
                    <a:pt x="282575" y="782321"/>
                  </a:lnTo>
                  <a:cubicBezTo>
                    <a:pt x="287019" y="777241"/>
                    <a:pt x="295909" y="774066"/>
                    <a:pt x="304799" y="774066"/>
                  </a:cubicBezTo>
                  <a:cubicBezTo>
                    <a:pt x="328295" y="774066"/>
                    <a:pt x="336549" y="792481"/>
                    <a:pt x="336549" y="815341"/>
                  </a:cubicBezTo>
                  <a:lnTo>
                    <a:pt x="336549" y="866141"/>
                  </a:lnTo>
                  <a:lnTo>
                    <a:pt x="313689" y="866141"/>
                  </a:lnTo>
                  <a:lnTo>
                    <a:pt x="313689" y="817246"/>
                  </a:lnTo>
                  <a:cubicBezTo>
                    <a:pt x="313689" y="804546"/>
                    <a:pt x="310515" y="796291"/>
                    <a:pt x="298450" y="796291"/>
                  </a:cubicBezTo>
                  <a:cubicBezTo>
                    <a:pt x="286385" y="796291"/>
                    <a:pt x="282575" y="803276"/>
                    <a:pt x="282575" y="816611"/>
                  </a:cubicBezTo>
                  <a:lnTo>
                    <a:pt x="282575" y="866141"/>
                  </a:lnTo>
                  <a:lnTo>
                    <a:pt x="259079" y="866141"/>
                  </a:lnTo>
                  <a:lnTo>
                    <a:pt x="259079" y="752476"/>
                  </a:lnTo>
                  <a:close/>
                  <a:moveTo>
                    <a:pt x="92709" y="648336"/>
                  </a:moveTo>
                  <a:lnTo>
                    <a:pt x="92709" y="649606"/>
                  </a:lnTo>
                  <a:lnTo>
                    <a:pt x="92427" y="648959"/>
                  </a:lnTo>
                  <a:close/>
                  <a:moveTo>
                    <a:pt x="230504" y="643256"/>
                  </a:moveTo>
                  <a:cubicBezTo>
                    <a:pt x="220345" y="643256"/>
                    <a:pt x="215900" y="647701"/>
                    <a:pt x="215900" y="654686"/>
                  </a:cubicBezTo>
                  <a:cubicBezTo>
                    <a:pt x="215900" y="661671"/>
                    <a:pt x="220345" y="667386"/>
                    <a:pt x="228599" y="667386"/>
                  </a:cubicBezTo>
                  <a:cubicBezTo>
                    <a:pt x="233045" y="667386"/>
                    <a:pt x="240665" y="666116"/>
                    <a:pt x="245745" y="658496"/>
                  </a:cubicBezTo>
                  <a:lnTo>
                    <a:pt x="245745" y="647066"/>
                  </a:lnTo>
                  <a:cubicBezTo>
                    <a:pt x="241299" y="643891"/>
                    <a:pt x="234950" y="643256"/>
                    <a:pt x="230504" y="643256"/>
                  </a:cubicBezTo>
                  <a:close/>
                  <a:moveTo>
                    <a:pt x="321310" y="614046"/>
                  </a:moveTo>
                  <a:cubicBezTo>
                    <a:pt x="314959" y="614046"/>
                    <a:pt x="309879" y="617221"/>
                    <a:pt x="306704" y="622301"/>
                  </a:cubicBezTo>
                  <a:lnTo>
                    <a:pt x="306704" y="656591"/>
                  </a:lnTo>
                  <a:cubicBezTo>
                    <a:pt x="310515" y="661671"/>
                    <a:pt x="316230" y="664846"/>
                    <a:pt x="323215" y="664846"/>
                  </a:cubicBezTo>
                  <a:cubicBezTo>
                    <a:pt x="335915" y="664846"/>
                    <a:pt x="339090" y="653416"/>
                    <a:pt x="339090" y="640716"/>
                  </a:cubicBezTo>
                  <a:lnTo>
                    <a:pt x="338454" y="640716"/>
                  </a:lnTo>
                  <a:cubicBezTo>
                    <a:pt x="338454" y="627381"/>
                    <a:pt x="335280" y="614046"/>
                    <a:pt x="321310" y="614046"/>
                  </a:cubicBezTo>
                  <a:close/>
                  <a:moveTo>
                    <a:pt x="1179195" y="612776"/>
                  </a:moveTo>
                  <a:cubicBezTo>
                    <a:pt x="1168400" y="612776"/>
                    <a:pt x="1163954" y="622301"/>
                    <a:pt x="1163320" y="629921"/>
                  </a:cubicBezTo>
                  <a:lnTo>
                    <a:pt x="1163954" y="629921"/>
                  </a:lnTo>
                  <a:lnTo>
                    <a:pt x="1195704" y="629921"/>
                  </a:lnTo>
                  <a:cubicBezTo>
                    <a:pt x="1195070" y="619761"/>
                    <a:pt x="1188720" y="612776"/>
                    <a:pt x="1179195" y="612776"/>
                  </a:cubicBezTo>
                  <a:close/>
                  <a:moveTo>
                    <a:pt x="689610" y="612776"/>
                  </a:moveTo>
                  <a:cubicBezTo>
                    <a:pt x="678814" y="612776"/>
                    <a:pt x="674370" y="622301"/>
                    <a:pt x="673735" y="629921"/>
                  </a:cubicBezTo>
                  <a:lnTo>
                    <a:pt x="674370" y="629921"/>
                  </a:lnTo>
                  <a:lnTo>
                    <a:pt x="706120" y="629921"/>
                  </a:lnTo>
                  <a:cubicBezTo>
                    <a:pt x="705485" y="619761"/>
                    <a:pt x="699135" y="612776"/>
                    <a:pt x="689610" y="612776"/>
                  </a:cubicBezTo>
                  <a:close/>
                  <a:moveTo>
                    <a:pt x="410845" y="612776"/>
                  </a:moveTo>
                  <a:cubicBezTo>
                    <a:pt x="400685" y="612776"/>
                    <a:pt x="396239" y="622301"/>
                    <a:pt x="395605" y="629921"/>
                  </a:cubicBezTo>
                  <a:lnTo>
                    <a:pt x="427355" y="629921"/>
                  </a:lnTo>
                  <a:cubicBezTo>
                    <a:pt x="426084" y="619761"/>
                    <a:pt x="420370" y="612776"/>
                    <a:pt x="410845" y="612776"/>
                  </a:cubicBezTo>
                  <a:close/>
                  <a:moveTo>
                    <a:pt x="991870" y="594361"/>
                  </a:moveTo>
                  <a:lnTo>
                    <a:pt x="1014095" y="594361"/>
                  </a:lnTo>
                  <a:lnTo>
                    <a:pt x="1014095" y="643256"/>
                  </a:lnTo>
                  <a:cubicBezTo>
                    <a:pt x="1014095" y="655321"/>
                    <a:pt x="1016635" y="664846"/>
                    <a:pt x="1029334" y="664846"/>
                  </a:cubicBezTo>
                  <a:cubicBezTo>
                    <a:pt x="1042034" y="664846"/>
                    <a:pt x="1044575" y="655321"/>
                    <a:pt x="1044575" y="644526"/>
                  </a:cubicBezTo>
                  <a:lnTo>
                    <a:pt x="1044575" y="594996"/>
                  </a:lnTo>
                  <a:lnTo>
                    <a:pt x="1066799" y="594996"/>
                  </a:lnTo>
                  <a:lnTo>
                    <a:pt x="1066799" y="684531"/>
                  </a:lnTo>
                  <a:lnTo>
                    <a:pt x="1044575" y="684531"/>
                  </a:lnTo>
                  <a:lnTo>
                    <a:pt x="1044575" y="678181"/>
                  </a:lnTo>
                  <a:cubicBezTo>
                    <a:pt x="1039495" y="683896"/>
                    <a:pt x="1031875" y="686436"/>
                    <a:pt x="1023620" y="686436"/>
                  </a:cubicBezTo>
                  <a:cubicBezTo>
                    <a:pt x="1000125" y="686436"/>
                    <a:pt x="991870" y="669926"/>
                    <a:pt x="991870" y="645161"/>
                  </a:cubicBezTo>
                  <a:close/>
                  <a:moveTo>
                    <a:pt x="836295" y="594361"/>
                  </a:moveTo>
                  <a:lnTo>
                    <a:pt x="858519" y="594361"/>
                  </a:lnTo>
                  <a:lnTo>
                    <a:pt x="858519" y="643256"/>
                  </a:lnTo>
                  <a:cubicBezTo>
                    <a:pt x="858519" y="655321"/>
                    <a:pt x="861060" y="664846"/>
                    <a:pt x="873760" y="664846"/>
                  </a:cubicBezTo>
                  <a:cubicBezTo>
                    <a:pt x="886459" y="664846"/>
                    <a:pt x="889000" y="655321"/>
                    <a:pt x="889000" y="644526"/>
                  </a:cubicBezTo>
                  <a:lnTo>
                    <a:pt x="889000" y="594996"/>
                  </a:lnTo>
                  <a:lnTo>
                    <a:pt x="911224" y="594996"/>
                  </a:lnTo>
                  <a:lnTo>
                    <a:pt x="911224" y="684531"/>
                  </a:lnTo>
                  <a:lnTo>
                    <a:pt x="889000" y="684531"/>
                  </a:lnTo>
                  <a:lnTo>
                    <a:pt x="889000" y="678181"/>
                  </a:lnTo>
                  <a:cubicBezTo>
                    <a:pt x="883920" y="683896"/>
                    <a:pt x="876299" y="686436"/>
                    <a:pt x="868045" y="686436"/>
                  </a:cubicBezTo>
                  <a:cubicBezTo>
                    <a:pt x="844549" y="686436"/>
                    <a:pt x="836295" y="669926"/>
                    <a:pt x="836295" y="645161"/>
                  </a:cubicBezTo>
                  <a:close/>
                  <a:moveTo>
                    <a:pt x="1181099" y="592456"/>
                  </a:moveTo>
                  <a:cubicBezTo>
                    <a:pt x="1204595" y="592456"/>
                    <a:pt x="1219200" y="613411"/>
                    <a:pt x="1219200" y="639446"/>
                  </a:cubicBezTo>
                  <a:lnTo>
                    <a:pt x="1218564" y="639446"/>
                  </a:lnTo>
                  <a:cubicBezTo>
                    <a:pt x="1218564" y="639446"/>
                    <a:pt x="1218564" y="645796"/>
                    <a:pt x="1218564" y="647066"/>
                  </a:cubicBezTo>
                  <a:lnTo>
                    <a:pt x="1163954" y="647066"/>
                  </a:lnTo>
                  <a:cubicBezTo>
                    <a:pt x="1165224" y="659766"/>
                    <a:pt x="1173480" y="664846"/>
                    <a:pt x="1183004" y="664846"/>
                  </a:cubicBezTo>
                  <a:cubicBezTo>
                    <a:pt x="1188720" y="664846"/>
                    <a:pt x="1193799" y="662941"/>
                    <a:pt x="1198879" y="658496"/>
                  </a:cubicBezTo>
                  <a:lnTo>
                    <a:pt x="1214754" y="671831"/>
                  </a:lnTo>
                  <a:cubicBezTo>
                    <a:pt x="1206500" y="682626"/>
                    <a:pt x="1193799" y="686436"/>
                    <a:pt x="1182370" y="686436"/>
                  </a:cubicBezTo>
                  <a:cubicBezTo>
                    <a:pt x="1156335" y="686436"/>
                    <a:pt x="1141095" y="666116"/>
                    <a:pt x="1141095" y="639446"/>
                  </a:cubicBezTo>
                  <a:cubicBezTo>
                    <a:pt x="1141095" y="610871"/>
                    <a:pt x="1158875" y="592456"/>
                    <a:pt x="1181099" y="592456"/>
                  </a:cubicBezTo>
                  <a:close/>
                  <a:moveTo>
                    <a:pt x="691515" y="592456"/>
                  </a:moveTo>
                  <a:cubicBezTo>
                    <a:pt x="715010" y="592456"/>
                    <a:pt x="729614" y="613411"/>
                    <a:pt x="729614" y="639446"/>
                  </a:cubicBezTo>
                  <a:lnTo>
                    <a:pt x="728980" y="639446"/>
                  </a:lnTo>
                  <a:cubicBezTo>
                    <a:pt x="728980" y="639446"/>
                    <a:pt x="728980" y="645796"/>
                    <a:pt x="728980" y="647066"/>
                  </a:cubicBezTo>
                  <a:lnTo>
                    <a:pt x="674370" y="647066"/>
                  </a:lnTo>
                  <a:cubicBezTo>
                    <a:pt x="675640" y="659766"/>
                    <a:pt x="683894" y="664846"/>
                    <a:pt x="693420" y="664846"/>
                  </a:cubicBezTo>
                  <a:cubicBezTo>
                    <a:pt x="699135" y="664846"/>
                    <a:pt x="704215" y="662941"/>
                    <a:pt x="709295" y="658496"/>
                  </a:cubicBezTo>
                  <a:lnTo>
                    <a:pt x="725170" y="671831"/>
                  </a:lnTo>
                  <a:cubicBezTo>
                    <a:pt x="716915" y="682626"/>
                    <a:pt x="704215" y="686436"/>
                    <a:pt x="692784" y="686436"/>
                  </a:cubicBezTo>
                  <a:cubicBezTo>
                    <a:pt x="666750" y="686436"/>
                    <a:pt x="651510" y="666116"/>
                    <a:pt x="651510" y="639446"/>
                  </a:cubicBezTo>
                  <a:cubicBezTo>
                    <a:pt x="651510" y="610871"/>
                    <a:pt x="669290" y="592456"/>
                    <a:pt x="691515" y="592456"/>
                  </a:cubicBezTo>
                  <a:close/>
                  <a:moveTo>
                    <a:pt x="412114" y="592456"/>
                  </a:moveTo>
                  <a:cubicBezTo>
                    <a:pt x="437515" y="592456"/>
                    <a:pt x="448310" y="615316"/>
                    <a:pt x="448310" y="639446"/>
                  </a:cubicBezTo>
                  <a:cubicBezTo>
                    <a:pt x="448310" y="639446"/>
                    <a:pt x="448310" y="645796"/>
                    <a:pt x="448310" y="647066"/>
                  </a:cubicBezTo>
                  <a:lnTo>
                    <a:pt x="395605" y="647066"/>
                  </a:lnTo>
                  <a:cubicBezTo>
                    <a:pt x="396875" y="659766"/>
                    <a:pt x="405129" y="664846"/>
                    <a:pt x="415290" y="664846"/>
                  </a:cubicBezTo>
                  <a:cubicBezTo>
                    <a:pt x="421004" y="664846"/>
                    <a:pt x="426084" y="662941"/>
                    <a:pt x="430530" y="658496"/>
                  </a:cubicBezTo>
                  <a:lnTo>
                    <a:pt x="446405" y="671831"/>
                  </a:lnTo>
                  <a:cubicBezTo>
                    <a:pt x="438784" y="681991"/>
                    <a:pt x="425450" y="686436"/>
                    <a:pt x="413385" y="686436"/>
                  </a:cubicBezTo>
                  <a:cubicBezTo>
                    <a:pt x="387349" y="686436"/>
                    <a:pt x="372110" y="666116"/>
                    <a:pt x="372110" y="640081"/>
                  </a:cubicBezTo>
                  <a:cubicBezTo>
                    <a:pt x="372110" y="614046"/>
                    <a:pt x="388620" y="592456"/>
                    <a:pt x="412114" y="592456"/>
                  </a:cubicBezTo>
                  <a:close/>
                  <a:moveTo>
                    <a:pt x="326390" y="592456"/>
                  </a:moveTo>
                  <a:cubicBezTo>
                    <a:pt x="350519" y="592456"/>
                    <a:pt x="361314" y="615316"/>
                    <a:pt x="361314" y="639446"/>
                  </a:cubicBezTo>
                  <a:cubicBezTo>
                    <a:pt x="361314" y="662306"/>
                    <a:pt x="351790" y="686436"/>
                    <a:pt x="326390" y="686436"/>
                  </a:cubicBezTo>
                  <a:cubicBezTo>
                    <a:pt x="316230" y="686436"/>
                    <a:pt x="310515" y="682626"/>
                    <a:pt x="306070" y="678816"/>
                  </a:cubicBezTo>
                  <a:lnTo>
                    <a:pt x="306070" y="706121"/>
                  </a:lnTo>
                  <a:lnTo>
                    <a:pt x="283845" y="717551"/>
                  </a:lnTo>
                  <a:lnTo>
                    <a:pt x="283845" y="594361"/>
                  </a:lnTo>
                  <a:lnTo>
                    <a:pt x="306070" y="594361"/>
                  </a:lnTo>
                  <a:lnTo>
                    <a:pt x="306070" y="600711"/>
                  </a:lnTo>
                  <a:cubicBezTo>
                    <a:pt x="311784" y="595631"/>
                    <a:pt x="318135" y="592456"/>
                    <a:pt x="326390" y="592456"/>
                  </a:cubicBezTo>
                  <a:close/>
                  <a:moveTo>
                    <a:pt x="231775" y="592456"/>
                  </a:moveTo>
                  <a:cubicBezTo>
                    <a:pt x="254635" y="592456"/>
                    <a:pt x="268605" y="603251"/>
                    <a:pt x="268605" y="624206"/>
                  </a:cubicBezTo>
                  <a:lnTo>
                    <a:pt x="268605" y="684531"/>
                  </a:lnTo>
                  <a:lnTo>
                    <a:pt x="267970" y="684531"/>
                  </a:lnTo>
                  <a:lnTo>
                    <a:pt x="245745" y="684531"/>
                  </a:lnTo>
                  <a:lnTo>
                    <a:pt x="245745" y="678181"/>
                  </a:lnTo>
                  <a:cubicBezTo>
                    <a:pt x="240665" y="683261"/>
                    <a:pt x="233680" y="686436"/>
                    <a:pt x="224790" y="686436"/>
                  </a:cubicBezTo>
                  <a:cubicBezTo>
                    <a:pt x="207010" y="686436"/>
                    <a:pt x="193040" y="675006"/>
                    <a:pt x="193040" y="655321"/>
                  </a:cubicBezTo>
                  <a:cubicBezTo>
                    <a:pt x="193040" y="635636"/>
                    <a:pt x="206375" y="624841"/>
                    <a:pt x="227965" y="624841"/>
                  </a:cubicBezTo>
                  <a:cubicBezTo>
                    <a:pt x="233680" y="624841"/>
                    <a:pt x="239394" y="625476"/>
                    <a:pt x="245745" y="628651"/>
                  </a:cubicBezTo>
                  <a:lnTo>
                    <a:pt x="245745" y="623571"/>
                  </a:lnTo>
                  <a:cubicBezTo>
                    <a:pt x="245745" y="615316"/>
                    <a:pt x="240030" y="611506"/>
                    <a:pt x="230504" y="611506"/>
                  </a:cubicBezTo>
                  <a:cubicBezTo>
                    <a:pt x="223519" y="611506"/>
                    <a:pt x="216534" y="613411"/>
                    <a:pt x="209549" y="617221"/>
                  </a:cubicBezTo>
                  <a:lnTo>
                    <a:pt x="200659" y="601346"/>
                  </a:lnTo>
                  <a:cubicBezTo>
                    <a:pt x="210185" y="594996"/>
                    <a:pt x="219709" y="592456"/>
                    <a:pt x="231775" y="592456"/>
                  </a:cubicBezTo>
                  <a:close/>
                  <a:moveTo>
                    <a:pt x="1125855" y="591821"/>
                  </a:moveTo>
                  <a:cubicBezTo>
                    <a:pt x="1132204" y="591821"/>
                    <a:pt x="1137920" y="593726"/>
                    <a:pt x="1142364" y="598171"/>
                  </a:cubicBezTo>
                  <a:lnTo>
                    <a:pt x="1141730" y="598806"/>
                  </a:lnTo>
                  <a:lnTo>
                    <a:pt x="1132840" y="621031"/>
                  </a:lnTo>
                  <a:cubicBezTo>
                    <a:pt x="1129665" y="617856"/>
                    <a:pt x="1125220" y="615316"/>
                    <a:pt x="1120140" y="615316"/>
                  </a:cubicBezTo>
                  <a:cubicBezTo>
                    <a:pt x="1109345" y="615316"/>
                    <a:pt x="1106805" y="624206"/>
                    <a:pt x="1106805" y="635001"/>
                  </a:cubicBezTo>
                  <a:lnTo>
                    <a:pt x="1106805" y="683896"/>
                  </a:lnTo>
                  <a:lnTo>
                    <a:pt x="1084579" y="683896"/>
                  </a:lnTo>
                  <a:lnTo>
                    <a:pt x="1084579" y="593726"/>
                  </a:lnTo>
                  <a:lnTo>
                    <a:pt x="1106805" y="593726"/>
                  </a:lnTo>
                  <a:lnTo>
                    <a:pt x="1106805" y="600076"/>
                  </a:lnTo>
                  <a:cubicBezTo>
                    <a:pt x="1111885" y="594996"/>
                    <a:pt x="1118235" y="591821"/>
                    <a:pt x="1125855" y="591821"/>
                  </a:cubicBezTo>
                  <a:close/>
                  <a:moveTo>
                    <a:pt x="47625" y="563881"/>
                  </a:moveTo>
                  <a:cubicBezTo>
                    <a:pt x="66040" y="563881"/>
                    <a:pt x="79375" y="571501"/>
                    <a:pt x="90170" y="582296"/>
                  </a:cubicBezTo>
                  <a:lnTo>
                    <a:pt x="73659" y="598806"/>
                  </a:lnTo>
                  <a:cubicBezTo>
                    <a:pt x="66040" y="591186"/>
                    <a:pt x="58420" y="586741"/>
                    <a:pt x="46355" y="586741"/>
                  </a:cubicBezTo>
                  <a:cubicBezTo>
                    <a:pt x="36194" y="586741"/>
                    <a:pt x="28575" y="589916"/>
                    <a:pt x="28575" y="598171"/>
                  </a:cubicBezTo>
                  <a:cubicBezTo>
                    <a:pt x="28575" y="601981"/>
                    <a:pt x="29845" y="604521"/>
                    <a:pt x="33655" y="606426"/>
                  </a:cubicBezTo>
                  <a:cubicBezTo>
                    <a:pt x="38099" y="608966"/>
                    <a:pt x="43814" y="610236"/>
                    <a:pt x="52704" y="612776"/>
                  </a:cubicBezTo>
                  <a:cubicBezTo>
                    <a:pt x="63500" y="615951"/>
                    <a:pt x="73659" y="617856"/>
                    <a:pt x="81915" y="624841"/>
                  </a:cubicBezTo>
                  <a:lnTo>
                    <a:pt x="92427" y="648959"/>
                  </a:lnTo>
                  <a:lnTo>
                    <a:pt x="79454" y="677626"/>
                  </a:lnTo>
                  <a:cubicBezTo>
                    <a:pt x="71279" y="683738"/>
                    <a:pt x="60008" y="686436"/>
                    <a:pt x="47625" y="686436"/>
                  </a:cubicBezTo>
                  <a:cubicBezTo>
                    <a:pt x="29845" y="686436"/>
                    <a:pt x="10795" y="680721"/>
                    <a:pt x="0" y="664846"/>
                  </a:cubicBezTo>
                  <a:lnTo>
                    <a:pt x="16510" y="650241"/>
                  </a:lnTo>
                  <a:cubicBezTo>
                    <a:pt x="24129" y="659766"/>
                    <a:pt x="35560" y="664211"/>
                    <a:pt x="46989" y="664211"/>
                  </a:cubicBezTo>
                  <a:cubicBezTo>
                    <a:pt x="60325" y="664211"/>
                    <a:pt x="68579" y="657861"/>
                    <a:pt x="68579" y="649606"/>
                  </a:cubicBezTo>
                  <a:cubicBezTo>
                    <a:pt x="68579" y="646431"/>
                    <a:pt x="67310" y="642621"/>
                    <a:pt x="61595" y="640081"/>
                  </a:cubicBezTo>
                  <a:cubicBezTo>
                    <a:pt x="57150" y="638176"/>
                    <a:pt x="52069" y="636906"/>
                    <a:pt x="41909" y="634366"/>
                  </a:cubicBezTo>
                  <a:cubicBezTo>
                    <a:pt x="35560" y="633096"/>
                    <a:pt x="22860" y="629921"/>
                    <a:pt x="14605" y="623571"/>
                  </a:cubicBezTo>
                  <a:cubicBezTo>
                    <a:pt x="6349" y="617221"/>
                    <a:pt x="4444" y="607696"/>
                    <a:pt x="4444" y="599441"/>
                  </a:cubicBezTo>
                  <a:cubicBezTo>
                    <a:pt x="4444" y="574041"/>
                    <a:pt x="26034" y="563881"/>
                    <a:pt x="47625" y="563881"/>
                  </a:cubicBezTo>
                  <a:close/>
                  <a:moveTo>
                    <a:pt x="814070" y="560071"/>
                  </a:moveTo>
                  <a:cubicBezTo>
                    <a:pt x="820420" y="560071"/>
                    <a:pt x="824864" y="561341"/>
                    <a:pt x="830579" y="562611"/>
                  </a:cubicBezTo>
                  <a:lnTo>
                    <a:pt x="829945" y="562611"/>
                  </a:lnTo>
                  <a:lnTo>
                    <a:pt x="829945" y="581026"/>
                  </a:lnTo>
                  <a:cubicBezTo>
                    <a:pt x="824864" y="579756"/>
                    <a:pt x="821055" y="579121"/>
                    <a:pt x="818515" y="579121"/>
                  </a:cubicBezTo>
                  <a:cubicBezTo>
                    <a:pt x="810260" y="579121"/>
                    <a:pt x="808989" y="582296"/>
                    <a:pt x="808989" y="586741"/>
                  </a:cubicBezTo>
                  <a:lnTo>
                    <a:pt x="808989" y="594361"/>
                  </a:lnTo>
                  <a:lnTo>
                    <a:pt x="824230" y="594361"/>
                  </a:lnTo>
                  <a:lnTo>
                    <a:pt x="824230" y="615951"/>
                  </a:lnTo>
                  <a:lnTo>
                    <a:pt x="808989" y="615951"/>
                  </a:lnTo>
                  <a:lnTo>
                    <a:pt x="808989" y="684531"/>
                  </a:lnTo>
                  <a:lnTo>
                    <a:pt x="786765" y="684531"/>
                  </a:lnTo>
                  <a:lnTo>
                    <a:pt x="786765" y="615951"/>
                  </a:lnTo>
                  <a:lnTo>
                    <a:pt x="775970" y="615951"/>
                  </a:lnTo>
                  <a:lnTo>
                    <a:pt x="775970" y="594361"/>
                  </a:lnTo>
                  <a:lnTo>
                    <a:pt x="786765" y="594361"/>
                  </a:lnTo>
                  <a:lnTo>
                    <a:pt x="786765" y="583566"/>
                  </a:lnTo>
                  <a:cubicBezTo>
                    <a:pt x="786765" y="567691"/>
                    <a:pt x="795019" y="560071"/>
                    <a:pt x="814070" y="560071"/>
                  </a:cubicBezTo>
                  <a:close/>
                  <a:moveTo>
                    <a:pt x="957579" y="559436"/>
                  </a:moveTo>
                  <a:lnTo>
                    <a:pt x="957579" y="594361"/>
                  </a:lnTo>
                  <a:lnTo>
                    <a:pt x="979170" y="594361"/>
                  </a:lnTo>
                  <a:lnTo>
                    <a:pt x="979170" y="615951"/>
                  </a:lnTo>
                  <a:lnTo>
                    <a:pt x="957579" y="615951"/>
                  </a:lnTo>
                  <a:lnTo>
                    <a:pt x="957579" y="654051"/>
                  </a:lnTo>
                  <a:cubicBezTo>
                    <a:pt x="957579" y="661671"/>
                    <a:pt x="960754" y="664846"/>
                    <a:pt x="966470" y="664846"/>
                  </a:cubicBezTo>
                  <a:cubicBezTo>
                    <a:pt x="972185" y="664846"/>
                    <a:pt x="977900" y="661671"/>
                    <a:pt x="981075" y="658496"/>
                  </a:cubicBezTo>
                  <a:lnTo>
                    <a:pt x="977900" y="681356"/>
                  </a:lnTo>
                  <a:cubicBezTo>
                    <a:pt x="973454" y="685166"/>
                    <a:pt x="965200" y="686436"/>
                    <a:pt x="959485" y="686436"/>
                  </a:cubicBezTo>
                  <a:cubicBezTo>
                    <a:pt x="945515" y="686436"/>
                    <a:pt x="935355" y="676276"/>
                    <a:pt x="935355" y="659766"/>
                  </a:cubicBezTo>
                  <a:lnTo>
                    <a:pt x="935355" y="615951"/>
                  </a:lnTo>
                  <a:lnTo>
                    <a:pt x="922655" y="615951"/>
                  </a:lnTo>
                  <a:lnTo>
                    <a:pt x="922655" y="594361"/>
                  </a:lnTo>
                  <a:lnTo>
                    <a:pt x="935355" y="594361"/>
                  </a:lnTo>
                  <a:lnTo>
                    <a:pt x="935355" y="570866"/>
                  </a:lnTo>
                  <a:close/>
                  <a:moveTo>
                    <a:pt x="586739" y="559436"/>
                  </a:moveTo>
                  <a:lnTo>
                    <a:pt x="586739" y="600711"/>
                  </a:lnTo>
                  <a:cubicBezTo>
                    <a:pt x="591820" y="595631"/>
                    <a:pt x="597534" y="592456"/>
                    <a:pt x="607695" y="592456"/>
                  </a:cubicBezTo>
                  <a:cubicBezTo>
                    <a:pt x="631825" y="592456"/>
                    <a:pt x="639445" y="610871"/>
                    <a:pt x="639445" y="633731"/>
                  </a:cubicBezTo>
                  <a:lnTo>
                    <a:pt x="639445" y="684531"/>
                  </a:lnTo>
                  <a:lnTo>
                    <a:pt x="617220" y="684531"/>
                  </a:lnTo>
                  <a:lnTo>
                    <a:pt x="617220" y="635636"/>
                  </a:lnTo>
                  <a:cubicBezTo>
                    <a:pt x="617220" y="623571"/>
                    <a:pt x="614680" y="614681"/>
                    <a:pt x="601980" y="614681"/>
                  </a:cubicBezTo>
                  <a:cubicBezTo>
                    <a:pt x="589280" y="614681"/>
                    <a:pt x="586739" y="622936"/>
                    <a:pt x="586739" y="635001"/>
                  </a:cubicBezTo>
                  <a:lnTo>
                    <a:pt x="586739" y="684531"/>
                  </a:lnTo>
                  <a:lnTo>
                    <a:pt x="564515" y="684531"/>
                  </a:lnTo>
                  <a:lnTo>
                    <a:pt x="564515" y="570866"/>
                  </a:lnTo>
                  <a:close/>
                  <a:moveTo>
                    <a:pt x="529590" y="559436"/>
                  </a:moveTo>
                  <a:lnTo>
                    <a:pt x="529590" y="594361"/>
                  </a:lnTo>
                  <a:lnTo>
                    <a:pt x="550545" y="594361"/>
                  </a:lnTo>
                  <a:lnTo>
                    <a:pt x="550545" y="615951"/>
                  </a:lnTo>
                  <a:lnTo>
                    <a:pt x="529590" y="615951"/>
                  </a:lnTo>
                  <a:lnTo>
                    <a:pt x="529590" y="654051"/>
                  </a:lnTo>
                  <a:cubicBezTo>
                    <a:pt x="529590" y="661671"/>
                    <a:pt x="532765" y="664846"/>
                    <a:pt x="538480" y="664846"/>
                  </a:cubicBezTo>
                  <a:cubicBezTo>
                    <a:pt x="544195" y="664846"/>
                    <a:pt x="549275" y="661671"/>
                    <a:pt x="553084" y="658496"/>
                  </a:cubicBezTo>
                  <a:lnTo>
                    <a:pt x="549909" y="681356"/>
                  </a:lnTo>
                  <a:cubicBezTo>
                    <a:pt x="545465" y="685166"/>
                    <a:pt x="537209" y="686436"/>
                    <a:pt x="531495" y="686436"/>
                  </a:cubicBezTo>
                  <a:cubicBezTo>
                    <a:pt x="517525" y="686436"/>
                    <a:pt x="507364" y="676276"/>
                    <a:pt x="507364" y="659766"/>
                  </a:cubicBezTo>
                  <a:lnTo>
                    <a:pt x="507364" y="615951"/>
                  </a:lnTo>
                  <a:lnTo>
                    <a:pt x="491489" y="615951"/>
                  </a:lnTo>
                  <a:lnTo>
                    <a:pt x="491489" y="594361"/>
                  </a:lnTo>
                  <a:lnTo>
                    <a:pt x="507364" y="594361"/>
                  </a:lnTo>
                  <a:lnTo>
                    <a:pt x="507364" y="570866"/>
                  </a:lnTo>
                  <a:close/>
                  <a:moveTo>
                    <a:pt x="128269" y="559436"/>
                  </a:moveTo>
                  <a:lnTo>
                    <a:pt x="128269" y="600711"/>
                  </a:lnTo>
                  <a:cubicBezTo>
                    <a:pt x="133349" y="595631"/>
                    <a:pt x="139064" y="592456"/>
                    <a:pt x="149224" y="592456"/>
                  </a:cubicBezTo>
                  <a:cubicBezTo>
                    <a:pt x="173355" y="592456"/>
                    <a:pt x="180974" y="610871"/>
                    <a:pt x="180974" y="633731"/>
                  </a:cubicBezTo>
                  <a:lnTo>
                    <a:pt x="180974" y="684531"/>
                  </a:lnTo>
                  <a:lnTo>
                    <a:pt x="158750" y="684531"/>
                  </a:lnTo>
                  <a:lnTo>
                    <a:pt x="158750" y="635636"/>
                  </a:lnTo>
                  <a:cubicBezTo>
                    <a:pt x="158750" y="623571"/>
                    <a:pt x="156209" y="614681"/>
                    <a:pt x="143510" y="614681"/>
                  </a:cubicBezTo>
                  <a:cubicBezTo>
                    <a:pt x="130810" y="614681"/>
                    <a:pt x="128269" y="622936"/>
                    <a:pt x="128269" y="635001"/>
                  </a:cubicBezTo>
                  <a:lnTo>
                    <a:pt x="128269" y="684531"/>
                  </a:lnTo>
                  <a:lnTo>
                    <a:pt x="106045" y="684531"/>
                  </a:lnTo>
                  <a:lnTo>
                    <a:pt x="106045" y="570866"/>
                  </a:lnTo>
                  <a:close/>
                  <a:moveTo>
                    <a:pt x="269875" y="635"/>
                  </a:moveTo>
                  <a:lnTo>
                    <a:pt x="501015" y="635"/>
                  </a:lnTo>
                  <a:lnTo>
                    <a:pt x="554989" y="94615"/>
                  </a:lnTo>
                  <a:lnTo>
                    <a:pt x="391795" y="94615"/>
                  </a:lnTo>
                  <a:lnTo>
                    <a:pt x="391795" y="161925"/>
                  </a:lnTo>
                  <a:lnTo>
                    <a:pt x="539114" y="161925"/>
                  </a:lnTo>
                  <a:lnTo>
                    <a:pt x="539114" y="247650"/>
                  </a:lnTo>
                  <a:lnTo>
                    <a:pt x="391795" y="247650"/>
                  </a:lnTo>
                  <a:lnTo>
                    <a:pt x="391795" y="314325"/>
                  </a:lnTo>
                  <a:lnTo>
                    <a:pt x="595629" y="314325"/>
                  </a:lnTo>
                  <a:lnTo>
                    <a:pt x="595629" y="408305"/>
                  </a:lnTo>
                  <a:lnTo>
                    <a:pt x="269875" y="408305"/>
                  </a:lnTo>
                  <a:close/>
                  <a:moveTo>
                    <a:pt x="539114" y="0"/>
                  </a:moveTo>
                  <a:lnTo>
                    <a:pt x="674370" y="0"/>
                  </a:lnTo>
                  <a:lnTo>
                    <a:pt x="743584" y="132715"/>
                  </a:lnTo>
                  <a:lnTo>
                    <a:pt x="812799" y="0"/>
                  </a:lnTo>
                  <a:lnTo>
                    <a:pt x="946150" y="0"/>
                  </a:lnTo>
                  <a:lnTo>
                    <a:pt x="803275" y="246380"/>
                  </a:lnTo>
                  <a:lnTo>
                    <a:pt x="803275" y="407670"/>
                  </a:lnTo>
                  <a:lnTo>
                    <a:pt x="681355" y="407670"/>
                  </a:lnTo>
                  <a:lnTo>
                    <a:pt x="681355" y="246380"/>
                  </a:lnTo>
                  <a:close/>
                </a:path>
              </a:pathLst>
            </a:custGeom>
            <a:solidFill>
              <a:srgbClr val="FFFFFF"/>
            </a:solidFill>
            <a:ln w="63500" cap="flat">
              <a:noFill/>
              <a:prstDash val="solid"/>
              <a:miter/>
            </a:ln>
          </p:spPr>
          <p:txBody>
            <a:bodyPr rtlCol="0" anchor="ctr"/>
            <a:lstStyle/>
            <a:p>
              <a:endParaRPr lang="en-US"/>
            </a:p>
          </p:txBody>
        </p:sp>
      </p:grpSp>
      <p:grpSp>
        <p:nvGrpSpPr>
          <p:cNvPr id="5" name="Group 4">
            <a:extLst>
              <a:ext uri="{FF2B5EF4-FFF2-40B4-BE49-F238E27FC236}">
                <a16:creationId xmlns="" xmlns:a16="http://schemas.microsoft.com/office/drawing/2014/main" id="{9167EEE6-F985-2112-F3A8-85F1A04A37BD}"/>
              </a:ext>
            </a:extLst>
          </p:cNvPr>
          <p:cNvGrpSpPr/>
          <p:nvPr userDrawn="1"/>
        </p:nvGrpSpPr>
        <p:grpSpPr>
          <a:xfrm>
            <a:off x="501828" y="6164633"/>
            <a:ext cx="4940935" cy="318770"/>
            <a:chOff x="485775" y="6164633"/>
            <a:chExt cx="4940935" cy="318770"/>
          </a:xfrm>
        </p:grpSpPr>
        <p:sp>
          <p:nvSpPr>
            <p:cNvPr id="24" name="Freeform 23">
              <a:extLst>
                <a:ext uri="{FF2B5EF4-FFF2-40B4-BE49-F238E27FC236}">
                  <a16:creationId xmlns="" xmlns:a16="http://schemas.microsoft.com/office/drawing/2014/main" id="{BDF3ED9A-57E4-25C5-BC4E-AC1C77798191}"/>
                </a:ext>
              </a:extLst>
            </p:cNvPr>
            <p:cNvSpPr/>
            <p:nvPr userDrawn="1"/>
          </p:nvSpPr>
          <p:spPr>
            <a:xfrm>
              <a:off x="485775" y="6164633"/>
              <a:ext cx="405765" cy="81280"/>
            </a:xfrm>
            <a:custGeom>
              <a:avLst/>
              <a:gdLst>
                <a:gd name="connsiteX0" fmla="*/ 324485 w 405765"/>
                <a:gd name="connsiteY0" fmla="*/ 0 h 81280"/>
                <a:gd name="connsiteX1" fmla="*/ 405765 w 405765"/>
                <a:gd name="connsiteY1" fmla="*/ 0 h 81280"/>
                <a:gd name="connsiteX2" fmla="*/ 405765 w 405765"/>
                <a:gd name="connsiteY2" fmla="*/ 81280 h 81280"/>
                <a:gd name="connsiteX3" fmla="*/ 324485 w 405765"/>
                <a:gd name="connsiteY3" fmla="*/ 81280 h 81280"/>
                <a:gd name="connsiteX4" fmla="*/ 161925 w 405765"/>
                <a:gd name="connsiteY4" fmla="*/ 0 h 81280"/>
                <a:gd name="connsiteX5" fmla="*/ 243205 w 405765"/>
                <a:gd name="connsiteY5" fmla="*/ 0 h 81280"/>
                <a:gd name="connsiteX6" fmla="*/ 243205 w 405765"/>
                <a:gd name="connsiteY6" fmla="*/ 81280 h 81280"/>
                <a:gd name="connsiteX7" fmla="*/ 161925 w 405765"/>
                <a:gd name="connsiteY7" fmla="*/ 81280 h 81280"/>
                <a:gd name="connsiteX8" fmla="*/ 0 w 405765"/>
                <a:gd name="connsiteY8" fmla="*/ 0 h 81280"/>
                <a:gd name="connsiteX9" fmla="*/ 81280 w 405765"/>
                <a:gd name="connsiteY9" fmla="*/ 0 h 81280"/>
                <a:gd name="connsiteX10" fmla="*/ 81280 w 405765"/>
                <a:gd name="connsiteY10" fmla="*/ 81280 h 81280"/>
                <a:gd name="connsiteX11" fmla="*/ 0 w 405765"/>
                <a:gd name="connsiteY11" fmla="*/ 81280 h 8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5765" h="81280">
                  <a:moveTo>
                    <a:pt x="324485" y="0"/>
                  </a:moveTo>
                  <a:lnTo>
                    <a:pt x="405765" y="0"/>
                  </a:lnTo>
                  <a:lnTo>
                    <a:pt x="405765" y="81280"/>
                  </a:lnTo>
                  <a:lnTo>
                    <a:pt x="324485" y="81280"/>
                  </a:lnTo>
                  <a:close/>
                  <a:moveTo>
                    <a:pt x="161925" y="0"/>
                  </a:moveTo>
                  <a:lnTo>
                    <a:pt x="243205" y="0"/>
                  </a:lnTo>
                  <a:lnTo>
                    <a:pt x="243205" y="81280"/>
                  </a:lnTo>
                  <a:lnTo>
                    <a:pt x="161925" y="81280"/>
                  </a:lnTo>
                  <a:close/>
                  <a:moveTo>
                    <a:pt x="0" y="0"/>
                  </a:moveTo>
                  <a:lnTo>
                    <a:pt x="81280" y="0"/>
                  </a:lnTo>
                  <a:lnTo>
                    <a:pt x="81280" y="81280"/>
                  </a:lnTo>
                  <a:lnTo>
                    <a:pt x="0" y="81280"/>
                  </a:lnTo>
                  <a:close/>
                </a:path>
              </a:pathLst>
            </a:custGeom>
            <a:solidFill>
              <a:srgbClr val="FFE600"/>
            </a:solidFill>
            <a:ln w="63500" cap="flat">
              <a:noFill/>
              <a:prstDash val="solid"/>
              <a:miter/>
            </a:ln>
          </p:spPr>
          <p:txBody>
            <a:bodyPr rtlCol="0" anchor="ctr"/>
            <a:lstStyle/>
            <a:p>
              <a:endParaRPr lang="en-US"/>
            </a:p>
          </p:txBody>
        </p:sp>
        <p:sp>
          <p:nvSpPr>
            <p:cNvPr id="25" name="Freeform 24">
              <a:extLst>
                <a:ext uri="{FF2B5EF4-FFF2-40B4-BE49-F238E27FC236}">
                  <a16:creationId xmlns="" xmlns:a16="http://schemas.microsoft.com/office/drawing/2014/main" id="{F8AD9B21-63CE-8D03-9802-DB2391C6BC13}"/>
                </a:ext>
              </a:extLst>
            </p:cNvPr>
            <p:cNvSpPr/>
            <p:nvPr userDrawn="1"/>
          </p:nvSpPr>
          <p:spPr bwMode="black">
            <a:xfrm>
              <a:off x="485779" y="6344974"/>
              <a:ext cx="4940931" cy="138429"/>
            </a:xfrm>
            <a:custGeom>
              <a:avLst/>
              <a:gdLst>
                <a:gd name="connsiteX0" fmla="*/ 1032512 w 4940931"/>
                <a:gd name="connsiteY0" fmla="*/ 137477 h 138429"/>
                <a:gd name="connsiteX1" fmla="*/ 1032512 w 4940931"/>
                <a:gd name="connsiteY1" fmla="*/ 137794 h 138429"/>
                <a:gd name="connsiteX2" fmla="*/ 1030607 w 4940931"/>
                <a:gd name="connsiteY2" fmla="*/ 138429 h 138429"/>
                <a:gd name="connsiteX3" fmla="*/ 4929501 w 4940931"/>
                <a:gd name="connsiteY3" fmla="*/ 87629 h 138429"/>
                <a:gd name="connsiteX4" fmla="*/ 4933946 w 4940931"/>
                <a:gd name="connsiteY4" fmla="*/ 88264 h 138429"/>
                <a:gd name="connsiteX5" fmla="*/ 4937756 w 4940931"/>
                <a:gd name="connsiteY5" fmla="*/ 90804 h 138429"/>
                <a:gd name="connsiteX6" fmla="*/ 4940296 w 4940931"/>
                <a:gd name="connsiteY6" fmla="*/ 94614 h 138429"/>
                <a:gd name="connsiteX7" fmla="*/ 4940931 w 4940931"/>
                <a:gd name="connsiteY7" fmla="*/ 99059 h 138429"/>
                <a:gd name="connsiteX8" fmla="*/ 4940296 w 4940931"/>
                <a:gd name="connsiteY8" fmla="*/ 103504 h 138429"/>
                <a:gd name="connsiteX9" fmla="*/ 4937756 w 4940931"/>
                <a:gd name="connsiteY9" fmla="*/ 107314 h 138429"/>
                <a:gd name="connsiteX10" fmla="*/ 4933946 w 4940931"/>
                <a:gd name="connsiteY10" fmla="*/ 109854 h 138429"/>
                <a:gd name="connsiteX11" fmla="*/ 4929501 w 4940931"/>
                <a:gd name="connsiteY11" fmla="*/ 110489 h 138429"/>
                <a:gd name="connsiteX12" fmla="*/ 4925056 w 4940931"/>
                <a:gd name="connsiteY12" fmla="*/ 109854 h 138429"/>
                <a:gd name="connsiteX13" fmla="*/ 4921246 w 4940931"/>
                <a:gd name="connsiteY13" fmla="*/ 107314 h 138429"/>
                <a:gd name="connsiteX14" fmla="*/ 4918706 w 4940931"/>
                <a:gd name="connsiteY14" fmla="*/ 103504 h 138429"/>
                <a:gd name="connsiteX15" fmla="*/ 4918071 w 4940931"/>
                <a:gd name="connsiteY15" fmla="*/ 99059 h 138429"/>
                <a:gd name="connsiteX16" fmla="*/ 4918706 w 4940931"/>
                <a:gd name="connsiteY16" fmla="*/ 94614 h 138429"/>
                <a:gd name="connsiteX17" fmla="*/ 4921246 w 4940931"/>
                <a:gd name="connsiteY17" fmla="*/ 90804 h 138429"/>
                <a:gd name="connsiteX18" fmla="*/ 4925056 w 4940931"/>
                <a:gd name="connsiteY18" fmla="*/ 88264 h 138429"/>
                <a:gd name="connsiteX19" fmla="*/ 4929501 w 4940931"/>
                <a:gd name="connsiteY19" fmla="*/ 87629 h 138429"/>
                <a:gd name="connsiteX20" fmla="*/ 3079110 w 4940931"/>
                <a:gd name="connsiteY20" fmla="*/ 87629 h 138429"/>
                <a:gd name="connsiteX21" fmla="*/ 3083555 w 4940931"/>
                <a:gd name="connsiteY21" fmla="*/ 88264 h 138429"/>
                <a:gd name="connsiteX22" fmla="*/ 3087365 w 4940931"/>
                <a:gd name="connsiteY22" fmla="*/ 90804 h 138429"/>
                <a:gd name="connsiteX23" fmla="*/ 3089905 w 4940931"/>
                <a:gd name="connsiteY23" fmla="*/ 94614 h 138429"/>
                <a:gd name="connsiteX24" fmla="*/ 3090540 w 4940931"/>
                <a:gd name="connsiteY24" fmla="*/ 99059 h 138429"/>
                <a:gd name="connsiteX25" fmla="*/ 3089905 w 4940931"/>
                <a:gd name="connsiteY25" fmla="*/ 103504 h 138429"/>
                <a:gd name="connsiteX26" fmla="*/ 3087365 w 4940931"/>
                <a:gd name="connsiteY26" fmla="*/ 107314 h 138429"/>
                <a:gd name="connsiteX27" fmla="*/ 3083555 w 4940931"/>
                <a:gd name="connsiteY27" fmla="*/ 109854 h 138429"/>
                <a:gd name="connsiteX28" fmla="*/ 3079110 w 4940931"/>
                <a:gd name="connsiteY28" fmla="*/ 110489 h 138429"/>
                <a:gd name="connsiteX29" fmla="*/ 3074665 w 4940931"/>
                <a:gd name="connsiteY29" fmla="*/ 109854 h 138429"/>
                <a:gd name="connsiteX30" fmla="*/ 3070855 w 4940931"/>
                <a:gd name="connsiteY30" fmla="*/ 107314 h 138429"/>
                <a:gd name="connsiteX31" fmla="*/ 3068315 w 4940931"/>
                <a:gd name="connsiteY31" fmla="*/ 103504 h 138429"/>
                <a:gd name="connsiteX32" fmla="*/ 3067680 w 4940931"/>
                <a:gd name="connsiteY32" fmla="*/ 99059 h 138429"/>
                <a:gd name="connsiteX33" fmla="*/ 3068315 w 4940931"/>
                <a:gd name="connsiteY33" fmla="*/ 94614 h 138429"/>
                <a:gd name="connsiteX34" fmla="*/ 3070855 w 4940931"/>
                <a:gd name="connsiteY34" fmla="*/ 90804 h 138429"/>
                <a:gd name="connsiteX35" fmla="*/ 3074665 w 4940931"/>
                <a:gd name="connsiteY35" fmla="*/ 88264 h 138429"/>
                <a:gd name="connsiteX36" fmla="*/ 3079110 w 4940931"/>
                <a:gd name="connsiteY36" fmla="*/ 87629 h 138429"/>
                <a:gd name="connsiteX37" fmla="*/ 1565275 w 4940931"/>
                <a:gd name="connsiteY37" fmla="*/ 87629 h 138429"/>
                <a:gd name="connsiteX38" fmla="*/ 1569720 w 4940931"/>
                <a:gd name="connsiteY38" fmla="*/ 88264 h 138429"/>
                <a:gd name="connsiteX39" fmla="*/ 1573529 w 4940931"/>
                <a:gd name="connsiteY39" fmla="*/ 90804 h 138429"/>
                <a:gd name="connsiteX40" fmla="*/ 1576069 w 4940931"/>
                <a:gd name="connsiteY40" fmla="*/ 94614 h 138429"/>
                <a:gd name="connsiteX41" fmla="*/ 1576705 w 4940931"/>
                <a:gd name="connsiteY41" fmla="*/ 99059 h 138429"/>
                <a:gd name="connsiteX42" fmla="*/ 1576069 w 4940931"/>
                <a:gd name="connsiteY42" fmla="*/ 103504 h 138429"/>
                <a:gd name="connsiteX43" fmla="*/ 1573529 w 4940931"/>
                <a:gd name="connsiteY43" fmla="*/ 107314 h 138429"/>
                <a:gd name="connsiteX44" fmla="*/ 1569720 w 4940931"/>
                <a:gd name="connsiteY44" fmla="*/ 109854 h 138429"/>
                <a:gd name="connsiteX45" fmla="*/ 1565275 w 4940931"/>
                <a:gd name="connsiteY45" fmla="*/ 110489 h 138429"/>
                <a:gd name="connsiteX46" fmla="*/ 1560830 w 4940931"/>
                <a:gd name="connsiteY46" fmla="*/ 109854 h 138429"/>
                <a:gd name="connsiteX47" fmla="*/ 1557020 w 4940931"/>
                <a:gd name="connsiteY47" fmla="*/ 107314 h 138429"/>
                <a:gd name="connsiteX48" fmla="*/ 1554479 w 4940931"/>
                <a:gd name="connsiteY48" fmla="*/ 103504 h 138429"/>
                <a:gd name="connsiteX49" fmla="*/ 1553844 w 4940931"/>
                <a:gd name="connsiteY49" fmla="*/ 99059 h 138429"/>
                <a:gd name="connsiteX50" fmla="*/ 1554479 w 4940931"/>
                <a:gd name="connsiteY50" fmla="*/ 94614 h 138429"/>
                <a:gd name="connsiteX51" fmla="*/ 1557020 w 4940931"/>
                <a:gd name="connsiteY51" fmla="*/ 90804 h 138429"/>
                <a:gd name="connsiteX52" fmla="*/ 1560830 w 4940931"/>
                <a:gd name="connsiteY52" fmla="*/ 88264 h 138429"/>
                <a:gd name="connsiteX53" fmla="*/ 1565275 w 4940931"/>
                <a:gd name="connsiteY53" fmla="*/ 87629 h 138429"/>
                <a:gd name="connsiteX54" fmla="*/ 2642230 w 4940931"/>
                <a:gd name="connsiteY54" fmla="*/ 73024 h 138429"/>
                <a:gd name="connsiteX55" fmla="*/ 2630800 w 4940931"/>
                <a:gd name="connsiteY55" fmla="*/ 76199 h 138429"/>
                <a:gd name="connsiteX56" fmla="*/ 2626355 w 4940931"/>
                <a:gd name="connsiteY56" fmla="*/ 84454 h 138429"/>
                <a:gd name="connsiteX57" fmla="*/ 2627625 w 4940931"/>
                <a:gd name="connsiteY57" fmla="*/ 90169 h 138429"/>
                <a:gd name="connsiteX58" fmla="*/ 2630800 w 4940931"/>
                <a:gd name="connsiteY58" fmla="*/ 93979 h 138429"/>
                <a:gd name="connsiteX59" fmla="*/ 2635245 w 4940931"/>
                <a:gd name="connsiteY59" fmla="*/ 96519 h 138429"/>
                <a:gd name="connsiteX60" fmla="*/ 2641595 w 4940931"/>
                <a:gd name="connsiteY60" fmla="*/ 97154 h 138429"/>
                <a:gd name="connsiteX61" fmla="*/ 2647310 w 4940931"/>
                <a:gd name="connsiteY61" fmla="*/ 96519 h 138429"/>
                <a:gd name="connsiteX62" fmla="*/ 2652390 w 4940931"/>
                <a:gd name="connsiteY62" fmla="*/ 93979 h 138429"/>
                <a:gd name="connsiteX63" fmla="*/ 2656835 w 4940931"/>
                <a:gd name="connsiteY63" fmla="*/ 90804 h 138429"/>
                <a:gd name="connsiteX64" fmla="*/ 2660010 w 4940931"/>
                <a:gd name="connsiteY64" fmla="*/ 86994 h 138429"/>
                <a:gd name="connsiteX65" fmla="*/ 2660010 w 4940931"/>
                <a:gd name="connsiteY65" fmla="*/ 75564 h 138429"/>
                <a:gd name="connsiteX66" fmla="*/ 2656200 w 4940931"/>
                <a:gd name="connsiteY66" fmla="*/ 74294 h 138429"/>
                <a:gd name="connsiteX67" fmla="*/ 2652390 w 4940931"/>
                <a:gd name="connsiteY67" fmla="*/ 73659 h 138429"/>
                <a:gd name="connsiteX68" fmla="*/ 2647945 w 4940931"/>
                <a:gd name="connsiteY68" fmla="*/ 73024 h 138429"/>
                <a:gd name="connsiteX69" fmla="*/ 2642230 w 4940931"/>
                <a:gd name="connsiteY69" fmla="*/ 73024 h 138429"/>
                <a:gd name="connsiteX70" fmla="*/ 4664706 w 4940931"/>
                <a:gd name="connsiteY70" fmla="*/ 43814 h 138429"/>
                <a:gd name="connsiteX71" fmla="*/ 4657086 w 4940931"/>
                <a:gd name="connsiteY71" fmla="*/ 45719 h 138429"/>
                <a:gd name="connsiteX72" fmla="*/ 4651371 w 4940931"/>
                <a:gd name="connsiteY72" fmla="*/ 50799 h 138429"/>
                <a:gd name="connsiteX73" fmla="*/ 4647561 w 4940931"/>
                <a:gd name="connsiteY73" fmla="*/ 59054 h 138429"/>
                <a:gd name="connsiteX74" fmla="*/ 4646291 w 4940931"/>
                <a:gd name="connsiteY74" fmla="*/ 69849 h 138429"/>
                <a:gd name="connsiteX75" fmla="*/ 4647561 w 4940931"/>
                <a:gd name="connsiteY75" fmla="*/ 81279 h 138429"/>
                <a:gd name="connsiteX76" fmla="*/ 4651371 w 4940931"/>
                <a:gd name="connsiteY76" fmla="*/ 89534 h 138429"/>
                <a:gd name="connsiteX77" fmla="*/ 4657721 w 4940931"/>
                <a:gd name="connsiteY77" fmla="*/ 94614 h 138429"/>
                <a:gd name="connsiteX78" fmla="*/ 4665341 w 4940931"/>
                <a:gd name="connsiteY78" fmla="*/ 96519 h 138429"/>
                <a:gd name="connsiteX79" fmla="*/ 4672961 w 4940931"/>
                <a:gd name="connsiteY79" fmla="*/ 94614 h 138429"/>
                <a:gd name="connsiteX80" fmla="*/ 4678676 w 4940931"/>
                <a:gd name="connsiteY80" fmla="*/ 88899 h 138429"/>
                <a:gd name="connsiteX81" fmla="*/ 4682486 w 4940931"/>
                <a:gd name="connsiteY81" fmla="*/ 80644 h 138429"/>
                <a:gd name="connsiteX82" fmla="*/ 4683756 w 4940931"/>
                <a:gd name="connsiteY82" fmla="*/ 70484 h 138429"/>
                <a:gd name="connsiteX83" fmla="*/ 4684391 w 4940931"/>
                <a:gd name="connsiteY83" fmla="*/ 69849 h 138429"/>
                <a:gd name="connsiteX84" fmla="*/ 4683121 w 4940931"/>
                <a:gd name="connsiteY84" fmla="*/ 59054 h 138429"/>
                <a:gd name="connsiteX85" fmla="*/ 4679311 w 4940931"/>
                <a:gd name="connsiteY85" fmla="*/ 50799 h 138429"/>
                <a:gd name="connsiteX86" fmla="*/ 4672961 w 4940931"/>
                <a:gd name="connsiteY86" fmla="*/ 45719 h 138429"/>
                <a:gd name="connsiteX87" fmla="*/ 4664706 w 4940931"/>
                <a:gd name="connsiteY87" fmla="*/ 43814 h 138429"/>
                <a:gd name="connsiteX88" fmla="*/ 4264020 w 4940931"/>
                <a:gd name="connsiteY88" fmla="*/ 43814 h 138429"/>
                <a:gd name="connsiteX89" fmla="*/ 4256400 w 4940931"/>
                <a:gd name="connsiteY89" fmla="*/ 45719 h 138429"/>
                <a:gd name="connsiteX90" fmla="*/ 4250685 w 4940931"/>
                <a:gd name="connsiteY90" fmla="*/ 50799 h 138429"/>
                <a:gd name="connsiteX91" fmla="*/ 4246875 w 4940931"/>
                <a:gd name="connsiteY91" fmla="*/ 59054 h 138429"/>
                <a:gd name="connsiteX92" fmla="*/ 4245605 w 4940931"/>
                <a:gd name="connsiteY92" fmla="*/ 69849 h 138429"/>
                <a:gd name="connsiteX93" fmla="*/ 4246875 w 4940931"/>
                <a:gd name="connsiteY93" fmla="*/ 81279 h 138429"/>
                <a:gd name="connsiteX94" fmla="*/ 4250685 w 4940931"/>
                <a:gd name="connsiteY94" fmla="*/ 89534 h 138429"/>
                <a:gd name="connsiteX95" fmla="*/ 4257035 w 4940931"/>
                <a:gd name="connsiteY95" fmla="*/ 94614 h 138429"/>
                <a:gd name="connsiteX96" fmla="*/ 4264655 w 4940931"/>
                <a:gd name="connsiteY96" fmla="*/ 96519 h 138429"/>
                <a:gd name="connsiteX97" fmla="*/ 4272275 w 4940931"/>
                <a:gd name="connsiteY97" fmla="*/ 94614 h 138429"/>
                <a:gd name="connsiteX98" fmla="*/ 4277990 w 4940931"/>
                <a:gd name="connsiteY98" fmla="*/ 88899 h 138429"/>
                <a:gd name="connsiteX99" fmla="*/ 4281800 w 4940931"/>
                <a:gd name="connsiteY99" fmla="*/ 80644 h 138429"/>
                <a:gd name="connsiteX100" fmla="*/ 4283070 w 4940931"/>
                <a:gd name="connsiteY100" fmla="*/ 70484 h 138429"/>
                <a:gd name="connsiteX101" fmla="*/ 4283705 w 4940931"/>
                <a:gd name="connsiteY101" fmla="*/ 69849 h 138429"/>
                <a:gd name="connsiteX102" fmla="*/ 4282435 w 4940931"/>
                <a:gd name="connsiteY102" fmla="*/ 59054 h 138429"/>
                <a:gd name="connsiteX103" fmla="*/ 4278625 w 4940931"/>
                <a:gd name="connsiteY103" fmla="*/ 50799 h 138429"/>
                <a:gd name="connsiteX104" fmla="*/ 4272275 w 4940931"/>
                <a:gd name="connsiteY104" fmla="*/ 45719 h 138429"/>
                <a:gd name="connsiteX105" fmla="*/ 4264020 w 4940931"/>
                <a:gd name="connsiteY105" fmla="*/ 43814 h 138429"/>
                <a:gd name="connsiteX106" fmla="*/ 1420495 w 4940931"/>
                <a:gd name="connsiteY106" fmla="*/ 43814 h 138429"/>
                <a:gd name="connsiteX107" fmla="*/ 1412875 w 4940931"/>
                <a:gd name="connsiteY107" fmla="*/ 45719 h 138429"/>
                <a:gd name="connsiteX108" fmla="*/ 1407160 w 4940931"/>
                <a:gd name="connsiteY108" fmla="*/ 50799 h 138429"/>
                <a:gd name="connsiteX109" fmla="*/ 1403350 w 4940931"/>
                <a:gd name="connsiteY109" fmla="*/ 59054 h 138429"/>
                <a:gd name="connsiteX110" fmla="*/ 1402080 w 4940931"/>
                <a:gd name="connsiteY110" fmla="*/ 69849 h 138429"/>
                <a:gd name="connsiteX111" fmla="*/ 1403350 w 4940931"/>
                <a:gd name="connsiteY111" fmla="*/ 81279 h 138429"/>
                <a:gd name="connsiteX112" fmla="*/ 1407160 w 4940931"/>
                <a:gd name="connsiteY112" fmla="*/ 89534 h 138429"/>
                <a:gd name="connsiteX113" fmla="*/ 1413510 w 4940931"/>
                <a:gd name="connsiteY113" fmla="*/ 94614 h 138429"/>
                <a:gd name="connsiteX114" fmla="*/ 1421130 w 4940931"/>
                <a:gd name="connsiteY114" fmla="*/ 96519 h 138429"/>
                <a:gd name="connsiteX115" fmla="*/ 1428750 w 4940931"/>
                <a:gd name="connsiteY115" fmla="*/ 94614 h 138429"/>
                <a:gd name="connsiteX116" fmla="*/ 1434465 w 4940931"/>
                <a:gd name="connsiteY116" fmla="*/ 88899 h 138429"/>
                <a:gd name="connsiteX117" fmla="*/ 1438275 w 4940931"/>
                <a:gd name="connsiteY117" fmla="*/ 80644 h 138429"/>
                <a:gd name="connsiteX118" fmla="*/ 1439545 w 4940931"/>
                <a:gd name="connsiteY118" fmla="*/ 70484 h 138429"/>
                <a:gd name="connsiteX119" fmla="*/ 1440180 w 4940931"/>
                <a:gd name="connsiteY119" fmla="*/ 69849 h 138429"/>
                <a:gd name="connsiteX120" fmla="*/ 1438910 w 4940931"/>
                <a:gd name="connsiteY120" fmla="*/ 59054 h 138429"/>
                <a:gd name="connsiteX121" fmla="*/ 1435100 w 4940931"/>
                <a:gd name="connsiteY121" fmla="*/ 50799 h 138429"/>
                <a:gd name="connsiteX122" fmla="*/ 1428750 w 4940931"/>
                <a:gd name="connsiteY122" fmla="*/ 45719 h 138429"/>
                <a:gd name="connsiteX123" fmla="*/ 1420495 w 4940931"/>
                <a:gd name="connsiteY123" fmla="*/ 43814 h 138429"/>
                <a:gd name="connsiteX124" fmla="*/ 4041770 w 4940931"/>
                <a:gd name="connsiteY124" fmla="*/ 43180 h 138429"/>
                <a:gd name="connsiteX125" fmla="*/ 4034785 w 4940931"/>
                <a:gd name="connsiteY125" fmla="*/ 44450 h 138429"/>
                <a:gd name="connsiteX126" fmla="*/ 4029705 w 4940931"/>
                <a:gd name="connsiteY126" fmla="*/ 48260 h 138429"/>
                <a:gd name="connsiteX127" fmla="*/ 4025895 w 4940931"/>
                <a:gd name="connsiteY127" fmla="*/ 54610 h 138429"/>
                <a:gd name="connsiteX128" fmla="*/ 4023990 w 4940931"/>
                <a:gd name="connsiteY128" fmla="*/ 62865 h 138429"/>
                <a:gd name="connsiteX129" fmla="*/ 4060185 w 4940931"/>
                <a:gd name="connsiteY129" fmla="*/ 62865 h 138429"/>
                <a:gd name="connsiteX130" fmla="*/ 4058915 w 4940931"/>
                <a:gd name="connsiteY130" fmla="*/ 55245 h 138429"/>
                <a:gd name="connsiteX131" fmla="*/ 4055740 w 4940931"/>
                <a:gd name="connsiteY131" fmla="*/ 48895 h 138429"/>
                <a:gd name="connsiteX132" fmla="*/ 4050025 w 4940931"/>
                <a:gd name="connsiteY132" fmla="*/ 44450 h 138429"/>
                <a:gd name="connsiteX133" fmla="*/ 4041770 w 4940931"/>
                <a:gd name="connsiteY133" fmla="*/ 43180 h 138429"/>
                <a:gd name="connsiteX134" fmla="*/ 3728081 w 4940931"/>
                <a:gd name="connsiteY134" fmla="*/ 43180 h 138429"/>
                <a:gd name="connsiteX135" fmla="*/ 3721096 w 4940931"/>
                <a:gd name="connsiteY135" fmla="*/ 44450 h 138429"/>
                <a:gd name="connsiteX136" fmla="*/ 3716016 w 4940931"/>
                <a:gd name="connsiteY136" fmla="*/ 48260 h 138429"/>
                <a:gd name="connsiteX137" fmla="*/ 3712206 w 4940931"/>
                <a:gd name="connsiteY137" fmla="*/ 54610 h 138429"/>
                <a:gd name="connsiteX138" fmla="*/ 3710301 w 4940931"/>
                <a:gd name="connsiteY138" fmla="*/ 62865 h 138429"/>
                <a:gd name="connsiteX139" fmla="*/ 3746496 w 4940931"/>
                <a:gd name="connsiteY139" fmla="*/ 62865 h 138429"/>
                <a:gd name="connsiteX140" fmla="*/ 3745226 w 4940931"/>
                <a:gd name="connsiteY140" fmla="*/ 55245 h 138429"/>
                <a:gd name="connsiteX141" fmla="*/ 3742051 w 4940931"/>
                <a:gd name="connsiteY141" fmla="*/ 48895 h 138429"/>
                <a:gd name="connsiteX142" fmla="*/ 3736336 w 4940931"/>
                <a:gd name="connsiteY142" fmla="*/ 44450 h 138429"/>
                <a:gd name="connsiteX143" fmla="*/ 3728081 w 4940931"/>
                <a:gd name="connsiteY143" fmla="*/ 43180 h 138429"/>
                <a:gd name="connsiteX144" fmla="*/ 3541391 w 4940931"/>
                <a:gd name="connsiteY144" fmla="*/ 43180 h 138429"/>
                <a:gd name="connsiteX145" fmla="*/ 3534406 w 4940931"/>
                <a:gd name="connsiteY145" fmla="*/ 44450 h 138429"/>
                <a:gd name="connsiteX146" fmla="*/ 3529326 w 4940931"/>
                <a:gd name="connsiteY146" fmla="*/ 48260 h 138429"/>
                <a:gd name="connsiteX147" fmla="*/ 3525516 w 4940931"/>
                <a:gd name="connsiteY147" fmla="*/ 54610 h 138429"/>
                <a:gd name="connsiteX148" fmla="*/ 3523611 w 4940931"/>
                <a:gd name="connsiteY148" fmla="*/ 62865 h 138429"/>
                <a:gd name="connsiteX149" fmla="*/ 3559806 w 4940931"/>
                <a:gd name="connsiteY149" fmla="*/ 62865 h 138429"/>
                <a:gd name="connsiteX150" fmla="*/ 3558536 w 4940931"/>
                <a:gd name="connsiteY150" fmla="*/ 55245 h 138429"/>
                <a:gd name="connsiteX151" fmla="*/ 3555361 w 4940931"/>
                <a:gd name="connsiteY151" fmla="*/ 48895 h 138429"/>
                <a:gd name="connsiteX152" fmla="*/ 3549646 w 4940931"/>
                <a:gd name="connsiteY152" fmla="*/ 44450 h 138429"/>
                <a:gd name="connsiteX153" fmla="*/ 3541391 w 4940931"/>
                <a:gd name="connsiteY153" fmla="*/ 43180 h 138429"/>
                <a:gd name="connsiteX154" fmla="*/ 3463285 w 4940931"/>
                <a:gd name="connsiteY154" fmla="*/ 43180 h 138429"/>
                <a:gd name="connsiteX155" fmla="*/ 3458205 w 4940931"/>
                <a:gd name="connsiteY155" fmla="*/ 43815 h 138429"/>
                <a:gd name="connsiteX156" fmla="*/ 3453125 w 4940931"/>
                <a:gd name="connsiteY156" fmla="*/ 45720 h 138429"/>
                <a:gd name="connsiteX157" fmla="*/ 3448680 w 4940931"/>
                <a:gd name="connsiteY157" fmla="*/ 48895 h 138429"/>
                <a:gd name="connsiteX158" fmla="*/ 3445505 w 4940931"/>
                <a:gd name="connsiteY158" fmla="*/ 52705 h 138429"/>
                <a:gd name="connsiteX159" fmla="*/ 3445505 w 4940931"/>
                <a:gd name="connsiteY159" fmla="*/ 85725 h 138429"/>
                <a:gd name="connsiteX160" fmla="*/ 3448680 w 4940931"/>
                <a:gd name="connsiteY160" fmla="*/ 89535 h 138429"/>
                <a:gd name="connsiteX161" fmla="*/ 3453125 w 4940931"/>
                <a:gd name="connsiteY161" fmla="*/ 92710 h 138429"/>
                <a:gd name="connsiteX162" fmla="*/ 3458205 w 4940931"/>
                <a:gd name="connsiteY162" fmla="*/ 95250 h 138429"/>
                <a:gd name="connsiteX163" fmla="*/ 3463920 w 4940931"/>
                <a:gd name="connsiteY163" fmla="*/ 95885 h 138429"/>
                <a:gd name="connsiteX164" fmla="*/ 3476620 w 4940931"/>
                <a:gd name="connsiteY164" fmla="*/ 89535 h 138429"/>
                <a:gd name="connsiteX165" fmla="*/ 3481065 w 4940931"/>
                <a:gd name="connsiteY165" fmla="*/ 71120 h 138429"/>
                <a:gd name="connsiteX166" fmla="*/ 3480430 w 4940931"/>
                <a:gd name="connsiteY166" fmla="*/ 71755 h 138429"/>
                <a:gd name="connsiteX167" fmla="*/ 3475985 w 4940931"/>
                <a:gd name="connsiteY167" fmla="*/ 50165 h 138429"/>
                <a:gd name="connsiteX168" fmla="*/ 3463285 w 4940931"/>
                <a:gd name="connsiteY168" fmla="*/ 43180 h 138429"/>
                <a:gd name="connsiteX169" fmla="*/ 3343271 w 4940931"/>
                <a:gd name="connsiteY169" fmla="*/ 43180 h 138429"/>
                <a:gd name="connsiteX170" fmla="*/ 3336286 w 4940931"/>
                <a:gd name="connsiteY170" fmla="*/ 44450 h 138429"/>
                <a:gd name="connsiteX171" fmla="*/ 3331206 w 4940931"/>
                <a:gd name="connsiteY171" fmla="*/ 48260 h 138429"/>
                <a:gd name="connsiteX172" fmla="*/ 3327396 w 4940931"/>
                <a:gd name="connsiteY172" fmla="*/ 54610 h 138429"/>
                <a:gd name="connsiteX173" fmla="*/ 3325491 w 4940931"/>
                <a:gd name="connsiteY173" fmla="*/ 62865 h 138429"/>
                <a:gd name="connsiteX174" fmla="*/ 3361686 w 4940931"/>
                <a:gd name="connsiteY174" fmla="*/ 62865 h 138429"/>
                <a:gd name="connsiteX175" fmla="*/ 3360416 w 4940931"/>
                <a:gd name="connsiteY175" fmla="*/ 55245 h 138429"/>
                <a:gd name="connsiteX176" fmla="*/ 3357241 w 4940931"/>
                <a:gd name="connsiteY176" fmla="*/ 48895 h 138429"/>
                <a:gd name="connsiteX177" fmla="*/ 3351526 w 4940931"/>
                <a:gd name="connsiteY177" fmla="*/ 44450 h 138429"/>
                <a:gd name="connsiteX178" fmla="*/ 3343271 w 4940931"/>
                <a:gd name="connsiteY178" fmla="*/ 43180 h 138429"/>
                <a:gd name="connsiteX179" fmla="*/ 2976876 w 4940931"/>
                <a:gd name="connsiteY179" fmla="*/ 43180 h 138429"/>
                <a:gd name="connsiteX180" fmla="*/ 2969891 w 4940931"/>
                <a:gd name="connsiteY180" fmla="*/ 44450 h 138429"/>
                <a:gd name="connsiteX181" fmla="*/ 2964811 w 4940931"/>
                <a:gd name="connsiteY181" fmla="*/ 48260 h 138429"/>
                <a:gd name="connsiteX182" fmla="*/ 2961001 w 4940931"/>
                <a:gd name="connsiteY182" fmla="*/ 54610 h 138429"/>
                <a:gd name="connsiteX183" fmla="*/ 2959096 w 4940931"/>
                <a:gd name="connsiteY183" fmla="*/ 62865 h 138429"/>
                <a:gd name="connsiteX184" fmla="*/ 2995291 w 4940931"/>
                <a:gd name="connsiteY184" fmla="*/ 62865 h 138429"/>
                <a:gd name="connsiteX185" fmla="*/ 2994021 w 4940931"/>
                <a:gd name="connsiteY185" fmla="*/ 55245 h 138429"/>
                <a:gd name="connsiteX186" fmla="*/ 2990846 w 4940931"/>
                <a:gd name="connsiteY186" fmla="*/ 48895 h 138429"/>
                <a:gd name="connsiteX187" fmla="*/ 2985131 w 4940931"/>
                <a:gd name="connsiteY187" fmla="*/ 44450 h 138429"/>
                <a:gd name="connsiteX188" fmla="*/ 2976876 w 4940931"/>
                <a:gd name="connsiteY188" fmla="*/ 43180 h 138429"/>
                <a:gd name="connsiteX189" fmla="*/ 2527930 w 4940931"/>
                <a:gd name="connsiteY189" fmla="*/ 43180 h 138429"/>
                <a:gd name="connsiteX190" fmla="*/ 2520945 w 4940931"/>
                <a:gd name="connsiteY190" fmla="*/ 44450 h 138429"/>
                <a:gd name="connsiteX191" fmla="*/ 2515865 w 4940931"/>
                <a:gd name="connsiteY191" fmla="*/ 48260 h 138429"/>
                <a:gd name="connsiteX192" fmla="*/ 2512055 w 4940931"/>
                <a:gd name="connsiteY192" fmla="*/ 54610 h 138429"/>
                <a:gd name="connsiteX193" fmla="*/ 2510150 w 4940931"/>
                <a:gd name="connsiteY193" fmla="*/ 62865 h 138429"/>
                <a:gd name="connsiteX194" fmla="*/ 2546345 w 4940931"/>
                <a:gd name="connsiteY194" fmla="*/ 62865 h 138429"/>
                <a:gd name="connsiteX195" fmla="*/ 2545075 w 4940931"/>
                <a:gd name="connsiteY195" fmla="*/ 55245 h 138429"/>
                <a:gd name="connsiteX196" fmla="*/ 2541900 w 4940931"/>
                <a:gd name="connsiteY196" fmla="*/ 48895 h 138429"/>
                <a:gd name="connsiteX197" fmla="*/ 2536185 w 4940931"/>
                <a:gd name="connsiteY197" fmla="*/ 44450 h 138429"/>
                <a:gd name="connsiteX198" fmla="*/ 2527930 w 4940931"/>
                <a:gd name="connsiteY198" fmla="*/ 43180 h 138429"/>
                <a:gd name="connsiteX199" fmla="*/ 2214240 w 4940931"/>
                <a:gd name="connsiteY199" fmla="*/ 43180 h 138429"/>
                <a:gd name="connsiteX200" fmla="*/ 2207255 w 4940931"/>
                <a:gd name="connsiteY200" fmla="*/ 44450 h 138429"/>
                <a:gd name="connsiteX201" fmla="*/ 2202175 w 4940931"/>
                <a:gd name="connsiteY201" fmla="*/ 48260 h 138429"/>
                <a:gd name="connsiteX202" fmla="*/ 2198365 w 4940931"/>
                <a:gd name="connsiteY202" fmla="*/ 54610 h 138429"/>
                <a:gd name="connsiteX203" fmla="*/ 2196460 w 4940931"/>
                <a:gd name="connsiteY203" fmla="*/ 62865 h 138429"/>
                <a:gd name="connsiteX204" fmla="*/ 2232655 w 4940931"/>
                <a:gd name="connsiteY204" fmla="*/ 62865 h 138429"/>
                <a:gd name="connsiteX205" fmla="*/ 2231385 w 4940931"/>
                <a:gd name="connsiteY205" fmla="*/ 55245 h 138429"/>
                <a:gd name="connsiteX206" fmla="*/ 2228210 w 4940931"/>
                <a:gd name="connsiteY206" fmla="*/ 48895 h 138429"/>
                <a:gd name="connsiteX207" fmla="*/ 2222495 w 4940931"/>
                <a:gd name="connsiteY207" fmla="*/ 44450 h 138429"/>
                <a:gd name="connsiteX208" fmla="*/ 2214240 w 4940931"/>
                <a:gd name="connsiteY208" fmla="*/ 43180 h 138429"/>
                <a:gd name="connsiteX209" fmla="*/ 2027551 w 4940931"/>
                <a:gd name="connsiteY209" fmla="*/ 43180 h 138429"/>
                <a:gd name="connsiteX210" fmla="*/ 2020566 w 4940931"/>
                <a:gd name="connsiteY210" fmla="*/ 44450 h 138429"/>
                <a:gd name="connsiteX211" fmla="*/ 2015486 w 4940931"/>
                <a:gd name="connsiteY211" fmla="*/ 48260 h 138429"/>
                <a:gd name="connsiteX212" fmla="*/ 2011676 w 4940931"/>
                <a:gd name="connsiteY212" fmla="*/ 54610 h 138429"/>
                <a:gd name="connsiteX213" fmla="*/ 2009771 w 4940931"/>
                <a:gd name="connsiteY213" fmla="*/ 62865 h 138429"/>
                <a:gd name="connsiteX214" fmla="*/ 2045966 w 4940931"/>
                <a:gd name="connsiteY214" fmla="*/ 62865 h 138429"/>
                <a:gd name="connsiteX215" fmla="*/ 2044696 w 4940931"/>
                <a:gd name="connsiteY215" fmla="*/ 55245 h 138429"/>
                <a:gd name="connsiteX216" fmla="*/ 2041521 w 4940931"/>
                <a:gd name="connsiteY216" fmla="*/ 48895 h 138429"/>
                <a:gd name="connsiteX217" fmla="*/ 2035806 w 4940931"/>
                <a:gd name="connsiteY217" fmla="*/ 44450 h 138429"/>
                <a:gd name="connsiteX218" fmla="*/ 2027551 w 4940931"/>
                <a:gd name="connsiteY218" fmla="*/ 43180 h 138429"/>
                <a:gd name="connsiteX219" fmla="*/ 1949445 w 4940931"/>
                <a:gd name="connsiteY219" fmla="*/ 43180 h 138429"/>
                <a:gd name="connsiteX220" fmla="*/ 1944365 w 4940931"/>
                <a:gd name="connsiteY220" fmla="*/ 43815 h 138429"/>
                <a:gd name="connsiteX221" fmla="*/ 1939285 w 4940931"/>
                <a:gd name="connsiteY221" fmla="*/ 45720 h 138429"/>
                <a:gd name="connsiteX222" fmla="*/ 1934840 w 4940931"/>
                <a:gd name="connsiteY222" fmla="*/ 48895 h 138429"/>
                <a:gd name="connsiteX223" fmla="*/ 1931665 w 4940931"/>
                <a:gd name="connsiteY223" fmla="*/ 52705 h 138429"/>
                <a:gd name="connsiteX224" fmla="*/ 1931665 w 4940931"/>
                <a:gd name="connsiteY224" fmla="*/ 85725 h 138429"/>
                <a:gd name="connsiteX225" fmla="*/ 1934840 w 4940931"/>
                <a:gd name="connsiteY225" fmla="*/ 89535 h 138429"/>
                <a:gd name="connsiteX226" fmla="*/ 1939285 w 4940931"/>
                <a:gd name="connsiteY226" fmla="*/ 92710 h 138429"/>
                <a:gd name="connsiteX227" fmla="*/ 1944365 w 4940931"/>
                <a:gd name="connsiteY227" fmla="*/ 95250 h 138429"/>
                <a:gd name="connsiteX228" fmla="*/ 1950080 w 4940931"/>
                <a:gd name="connsiteY228" fmla="*/ 95885 h 138429"/>
                <a:gd name="connsiteX229" fmla="*/ 1962780 w 4940931"/>
                <a:gd name="connsiteY229" fmla="*/ 89535 h 138429"/>
                <a:gd name="connsiteX230" fmla="*/ 1967225 w 4940931"/>
                <a:gd name="connsiteY230" fmla="*/ 71120 h 138429"/>
                <a:gd name="connsiteX231" fmla="*/ 1966590 w 4940931"/>
                <a:gd name="connsiteY231" fmla="*/ 71755 h 138429"/>
                <a:gd name="connsiteX232" fmla="*/ 1962145 w 4940931"/>
                <a:gd name="connsiteY232" fmla="*/ 50165 h 138429"/>
                <a:gd name="connsiteX233" fmla="*/ 1949445 w 4940931"/>
                <a:gd name="connsiteY233" fmla="*/ 43180 h 138429"/>
                <a:gd name="connsiteX234" fmla="*/ 1829431 w 4940931"/>
                <a:gd name="connsiteY234" fmla="*/ 43180 h 138429"/>
                <a:gd name="connsiteX235" fmla="*/ 1822446 w 4940931"/>
                <a:gd name="connsiteY235" fmla="*/ 44450 h 138429"/>
                <a:gd name="connsiteX236" fmla="*/ 1817366 w 4940931"/>
                <a:gd name="connsiteY236" fmla="*/ 48260 h 138429"/>
                <a:gd name="connsiteX237" fmla="*/ 1813556 w 4940931"/>
                <a:gd name="connsiteY237" fmla="*/ 54610 h 138429"/>
                <a:gd name="connsiteX238" fmla="*/ 1811651 w 4940931"/>
                <a:gd name="connsiteY238" fmla="*/ 62865 h 138429"/>
                <a:gd name="connsiteX239" fmla="*/ 1847846 w 4940931"/>
                <a:gd name="connsiteY239" fmla="*/ 62865 h 138429"/>
                <a:gd name="connsiteX240" fmla="*/ 1846576 w 4940931"/>
                <a:gd name="connsiteY240" fmla="*/ 55245 h 138429"/>
                <a:gd name="connsiteX241" fmla="*/ 1843401 w 4940931"/>
                <a:gd name="connsiteY241" fmla="*/ 48895 h 138429"/>
                <a:gd name="connsiteX242" fmla="*/ 1837686 w 4940931"/>
                <a:gd name="connsiteY242" fmla="*/ 44450 h 138429"/>
                <a:gd name="connsiteX243" fmla="*/ 1829431 w 4940931"/>
                <a:gd name="connsiteY243" fmla="*/ 43180 h 138429"/>
                <a:gd name="connsiteX244" fmla="*/ 1178561 w 4940931"/>
                <a:gd name="connsiteY244" fmla="*/ 43180 h 138429"/>
                <a:gd name="connsiteX245" fmla="*/ 1171576 w 4940931"/>
                <a:gd name="connsiteY245" fmla="*/ 44450 h 138429"/>
                <a:gd name="connsiteX246" fmla="*/ 1166496 w 4940931"/>
                <a:gd name="connsiteY246" fmla="*/ 48260 h 138429"/>
                <a:gd name="connsiteX247" fmla="*/ 1162686 w 4940931"/>
                <a:gd name="connsiteY247" fmla="*/ 54610 h 138429"/>
                <a:gd name="connsiteX248" fmla="*/ 1160781 w 4940931"/>
                <a:gd name="connsiteY248" fmla="*/ 62865 h 138429"/>
                <a:gd name="connsiteX249" fmla="*/ 1196976 w 4940931"/>
                <a:gd name="connsiteY249" fmla="*/ 62865 h 138429"/>
                <a:gd name="connsiteX250" fmla="*/ 1195706 w 4940931"/>
                <a:gd name="connsiteY250" fmla="*/ 55245 h 138429"/>
                <a:gd name="connsiteX251" fmla="*/ 1192531 w 4940931"/>
                <a:gd name="connsiteY251" fmla="*/ 48895 h 138429"/>
                <a:gd name="connsiteX252" fmla="*/ 1186816 w 4940931"/>
                <a:gd name="connsiteY252" fmla="*/ 44450 h 138429"/>
                <a:gd name="connsiteX253" fmla="*/ 1178561 w 4940931"/>
                <a:gd name="connsiteY253" fmla="*/ 43180 h 138429"/>
                <a:gd name="connsiteX254" fmla="*/ 898525 w 4940931"/>
                <a:gd name="connsiteY254" fmla="*/ 43180 h 138429"/>
                <a:gd name="connsiteX255" fmla="*/ 891540 w 4940931"/>
                <a:gd name="connsiteY255" fmla="*/ 44450 h 138429"/>
                <a:gd name="connsiteX256" fmla="*/ 886460 w 4940931"/>
                <a:gd name="connsiteY256" fmla="*/ 48260 h 138429"/>
                <a:gd name="connsiteX257" fmla="*/ 882650 w 4940931"/>
                <a:gd name="connsiteY257" fmla="*/ 54610 h 138429"/>
                <a:gd name="connsiteX258" fmla="*/ 880745 w 4940931"/>
                <a:gd name="connsiteY258" fmla="*/ 62865 h 138429"/>
                <a:gd name="connsiteX259" fmla="*/ 916940 w 4940931"/>
                <a:gd name="connsiteY259" fmla="*/ 62865 h 138429"/>
                <a:gd name="connsiteX260" fmla="*/ 915670 w 4940931"/>
                <a:gd name="connsiteY260" fmla="*/ 55245 h 138429"/>
                <a:gd name="connsiteX261" fmla="*/ 912495 w 4940931"/>
                <a:gd name="connsiteY261" fmla="*/ 48895 h 138429"/>
                <a:gd name="connsiteX262" fmla="*/ 906780 w 4940931"/>
                <a:gd name="connsiteY262" fmla="*/ 44450 h 138429"/>
                <a:gd name="connsiteX263" fmla="*/ 898525 w 4940931"/>
                <a:gd name="connsiteY263" fmla="*/ 43180 h 138429"/>
                <a:gd name="connsiteX264" fmla="*/ 584834 w 4940931"/>
                <a:gd name="connsiteY264" fmla="*/ 43180 h 138429"/>
                <a:gd name="connsiteX265" fmla="*/ 577849 w 4940931"/>
                <a:gd name="connsiteY265" fmla="*/ 44450 h 138429"/>
                <a:gd name="connsiteX266" fmla="*/ 572769 w 4940931"/>
                <a:gd name="connsiteY266" fmla="*/ 48260 h 138429"/>
                <a:gd name="connsiteX267" fmla="*/ 568959 w 4940931"/>
                <a:gd name="connsiteY267" fmla="*/ 54610 h 138429"/>
                <a:gd name="connsiteX268" fmla="*/ 567054 w 4940931"/>
                <a:gd name="connsiteY268" fmla="*/ 62865 h 138429"/>
                <a:gd name="connsiteX269" fmla="*/ 603249 w 4940931"/>
                <a:gd name="connsiteY269" fmla="*/ 62865 h 138429"/>
                <a:gd name="connsiteX270" fmla="*/ 601979 w 4940931"/>
                <a:gd name="connsiteY270" fmla="*/ 55245 h 138429"/>
                <a:gd name="connsiteX271" fmla="*/ 598804 w 4940931"/>
                <a:gd name="connsiteY271" fmla="*/ 48895 h 138429"/>
                <a:gd name="connsiteX272" fmla="*/ 593089 w 4940931"/>
                <a:gd name="connsiteY272" fmla="*/ 44450 h 138429"/>
                <a:gd name="connsiteX273" fmla="*/ 584834 w 4940931"/>
                <a:gd name="connsiteY273" fmla="*/ 43180 h 138429"/>
                <a:gd name="connsiteX274" fmla="*/ 398145 w 4940931"/>
                <a:gd name="connsiteY274" fmla="*/ 43180 h 138429"/>
                <a:gd name="connsiteX275" fmla="*/ 391160 w 4940931"/>
                <a:gd name="connsiteY275" fmla="*/ 44450 h 138429"/>
                <a:gd name="connsiteX276" fmla="*/ 386080 w 4940931"/>
                <a:gd name="connsiteY276" fmla="*/ 48260 h 138429"/>
                <a:gd name="connsiteX277" fmla="*/ 382270 w 4940931"/>
                <a:gd name="connsiteY277" fmla="*/ 54610 h 138429"/>
                <a:gd name="connsiteX278" fmla="*/ 380365 w 4940931"/>
                <a:gd name="connsiteY278" fmla="*/ 62865 h 138429"/>
                <a:gd name="connsiteX279" fmla="*/ 416560 w 4940931"/>
                <a:gd name="connsiteY279" fmla="*/ 62865 h 138429"/>
                <a:gd name="connsiteX280" fmla="*/ 415290 w 4940931"/>
                <a:gd name="connsiteY280" fmla="*/ 55245 h 138429"/>
                <a:gd name="connsiteX281" fmla="*/ 412115 w 4940931"/>
                <a:gd name="connsiteY281" fmla="*/ 48895 h 138429"/>
                <a:gd name="connsiteX282" fmla="*/ 406400 w 4940931"/>
                <a:gd name="connsiteY282" fmla="*/ 44450 h 138429"/>
                <a:gd name="connsiteX283" fmla="*/ 398145 w 4940931"/>
                <a:gd name="connsiteY283" fmla="*/ 43180 h 138429"/>
                <a:gd name="connsiteX284" fmla="*/ 320039 w 4940931"/>
                <a:gd name="connsiteY284" fmla="*/ 43180 h 138429"/>
                <a:gd name="connsiteX285" fmla="*/ 314959 w 4940931"/>
                <a:gd name="connsiteY285" fmla="*/ 43815 h 138429"/>
                <a:gd name="connsiteX286" fmla="*/ 309879 w 4940931"/>
                <a:gd name="connsiteY286" fmla="*/ 45720 h 138429"/>
                <a:gd name="connsiteX287" fmla="*/ 305434 w 4940931"/>
                <a:gd name="connsiteY287" fmla="*/ 48895 h 138429"/>
                <a:gd name="connsiteX288" fmla="*/ 302259 w 4940931"/>
                <a:gd name="connsiteY288" fmla="*/ 52705 h 138429"/>
                <a:gd name="connsiteX289" fmla="*/ 302259 w 4940931"/>
                <a:gd name="connsiteY289" fmla="*/ 85725 h 138429"/>
                <a:gd name="connsiteX290" fmla="*/ 305434 w 4940931"/>
                <a:gd name="connsiteY290" fmla="*/ 89535 h 138429"/>
                <a:gd name="connsiteX291" fmla="*/ 309879 w 4940931"/>
                <a:gd name="connsiteY291" fmla="*/ 92710 h 138429"/>
                <a:gd name="connsiteX292" fmla="*/ 314959 w 4940931"/>
                <a:gd name="connsiteY292" fmla="*/ 95250 h 138429"/>
                <a:gd name="connsiteX293" fmla="*/ 320674 w 4940931"/>
                <a:gd name="connsiteY293" fmla="*/ 95885 h 138429"/>
                <a:gd name="connsiteX294" fmla="*/ 333374 w 4940931"/>
                <a:gd name="connsiteY294" fmla="*/ 89535 h 138429"/>
                <a:gd name="connsiteX295" fmla="*/ 337819 w 4940931"/>
                <a:gd name="connsiteY295" fmla="*/ 71120 h 138429"/>
                <a:gd name="connsiteX296" fmla="*/ 337184 w 4940931"/>
                <a:gd name="connsiteY296" fmla="*/ 71755 h 138429"/>
                <a:gd name="connsiteX297" fmla="*/ 332739 w 4940931"/>
                <a:gd name="connsiteY297" fmla="*/ 50165 h 138429"/>
                <a:gd name="connsiteX298" fmla="*/ 320039 w 4940931"/>
                <a:gd name="connsiteY298" fmla="*/ 43180 h 138429"/>
                <a:gd name="connsiteX299" fmla="*/ 200025 w 4940931"/>
                <a:gd name="connsiteY299" fmla="*/ 43180 h 138429"/>
                <a:gd name="connsiteX300" fmla="*/ 193040 w 4940931"/>
                <a:gd name="connsiteY300" fmla="*/ 44450 h 138429"/>
                <a:gd name="connsiteX301" fmla="*/ 187960 w 4940931"/>
                <a:gd name="connsiteY301" fmla="*/ 48260 h 138429"/>
                <a:gd name="connsiteX302" fmla="*/ 184150 w 4940931"/>
                <a:gd name="connsiteY302" fmla="*/ 54610 h 138429"/>
                <a:gd name="connsiteX303" fmla="*/ 182245 w 4940931"/>
                <a:gd name="connsiteY303" fmla="*/ 62865 h 138429"/>
                <a:gd name="connsiteX304" fmla="*/ 218440 w 4940931"/>
                <a:gd name="connsiteY304" fmla="*/ 62865 h 138429"/>
                <a:gd name="connsiteX305" fmla="*/ 217170 w 4940931"/>
                <a:gd name="connsiteY305" fmla="*/ 55245 h 138429"/>
                <a:gd name="connsiteX306" fmla="*/ 213995 w 4940931"/>
                <a:gd name="connsiteY306" fmla="*/ 48895 h 138429"/>
                <a:gd name="connsiteX307" fmla="*/ 208280 w 4940931"/>
                <a:gd name="connsiteY307" fmla="*/ 44450 h 138429"/>
                <a:gd name="connsiteX308" fmla="*/ 200025 w 4940931"/>
                <a:gd name="connsiteY308" fmla="*/ 43180 h 138429"/>
                <a:gd name="connsiteX309" fmla="*/ 4439281 w 4940931"/>
                <a:gd name="connsiteY309" fmla="*/ 43179 h 138429"/>
                <a:gd name="connsiteX310" fmla="*/ 4426581 w 4940931"/>
                <a:gd name="connsiteY310" fmla="*/ 49529 h 138429"/>
                <a:gd name="connsiteX311" fmla="*/ 4422136 w 4940931"/>
                <a:gd name="connsiteY311" fmla="*/ 67944 h 138429"/>
                <a:gd name="connsiteX312" fmla="*/ 4423406 w 4940931"/>
                <a:gd name="connsiteY312" fmla="*/ 80644 h 138429"/>
                <a:gd name="connsiteX313" fmla="*/ 4426581 w 4940931"/>
                <a:gd name="connsiteY313" fmla="*/ 89534 h 138429"/>
                <a:gd name="connsiteX314" fmla="*/ 4432296 w 4940931"/>
                <a:gd name="connsiteY314" fmla="*/ 94614 h 138429"/>
                <a:gd name="connsiteX315" fmla="*/ 4439916 w 4940931"/>
                <a:gd name="connsiteY315" fmla="*/ 96519 h 138429"/>
                <a:gd name="connsiteX316" fmla="*/ 4444996 w 4940931"/>
                <a:gd name="connsiteY316" fmla="*/ 95884 h 138429"/>
                <a:gd name="connsiteX317" fmla="*/ 4450076 w 4940931"/>
                <a:gd name="connsiteY317" fmla="*/ 93344 h 138429"/>
                <a:gd name="connsiteX318" fmla="*/ 4454521 w 4940931"/>
                <a:gd name="connsiteY318" fmla="*/ 90169 h 138429"/>
                <a:gd name="connsiteX319" fmla="*/ 4457696 w 4940931"/>
                <a:gd name="connsiteY319" fmla="*/ 86359 h 138429"/>
                <a:gd name="connsiteX320" fmla="*/ 4457696 w 4940931"/>
                <a:gd name="connsiteY320" fmla="*/ 53339 h 138429"/>
                <a:gd name="connsiteX321" fmla="*/ 4454521 w 4940931"/>
                <a:gd name="connsiteY321" fmla="*/ 49529 h 138429"/>
                <a:gd name="connsiteX322" fmla="*/ 4450076 w 4940931"/>
                <a:gd name="connsiteY322" fmla="*/ 46354 h 138429"/>
                <a:gd name="connsiteX323" fmla="*/ 4444996 w 4940931"/>
                <a:gd name="connsiteY323" fmla="*/ 43814 h 138429"/>
                <a:gd name="connsiteX324" fmla="*/ 4439281 w 4940931"/>
                <a:gd name="connsiteY324" fmla="*/ 43179 h 138429"/>
                <a:gd name="connsiteX325" fmla="*/ 1014731 w 4940931"/>
                <a:gd name="connsiteY325" fmla="*/ 43179 h 138429"/>
                <a:gd name="connsiteX326" fmla="*/ 1002032 w 4940931"/>
                <a:gd name="connsiteY326" fmla="*/ 49529 h 138429"/>
                <a:gd name="connsiteX327" fmla="*/ 997587 w 4940931"/>
                <a:gd name="connsiteY327" fmla="*/ 67944 h 138429"/>
                <a:gd name="connsiteX328" fmla="*/ 1002032 w 4940931"/>
                <a:gd name="connsiteY328" fmla="*/ 88899 h 138429"/>
                <a:gd name="connsiteX329" fmla="*/ 1015367 w 4940931"/>
                <a:gd name="connsiteY329" fmla="*/ 95884 h 138429"/>
                <a:gd name="connsiteX330" fmla="*/ 1024891 w 4940931"/>
                <a:gd name="connsiteY330" fmla="*/ 93344 h 138429"/>
                <a:gd name="connsiteX331" fmla="*/ 1033147 w 4940931"/>
                <a:gd name="connsiteY331" fmla="*/ 86359 h 138429"/>
                <a:gd name="connsiteX332" fmla="*/ 1033147 w 4940931"/>
                <a:gd name="connsiteY332" fmla="*/ 53339 h 138429"/>
                <a:gd name="connsiteX333" fmla="*/ 1029971 w 4940931"/>
                <a:gd name="connsiteY333" fmla="*/ 49529 h 138429"/>
                <a:gd name="connsiteX334" fmla="*/ 1025526 w 4940931"/>
                <a:gd name="connsiteY334" fmla="*/ 46354 h 138429"/>
                <a:gd name="connsiteX335" fmla="*/ 1020446 w 4940931"/>
                <a:gd name="connsiteY335" fmla="*/ 43814 h 138429"/>
                <a:gd name="connsiteX336" fmla="*/ 1014731 w 4940931"/>
                <a:gd name="connsiteY336" fmla="*/ 43179 h 138429"/>
                <a:gd name="connsiteX337" fmla="*/ 4524370 w 4940931"/>
                <a:gd name="connsiteY337" fmla="*/ 31114 h 138429"/>
                <a:gd name="connsiteX338" fmla="*/ 4538975 w 4940931"/>
                <a:gd name="connsiteY338" fmla="*/ 31114 h 138429"/>
                <a:gd name="connsiteX339" fmla="*/ 4552310 w 4940931"/>
                <a:gd name="connsiteY339" fmla="*/ 84454 h 138429"/>
                <a:gd name="connsiteX340" fmla="*/ 4566915 w 4940931"/>
                <a:gd name="connsiteY340" fmla="*/ 31114 h 138429"/>
                <a:gd name="connsiteX341" fmla="*/ 4579615 w 4940931"/>
                <a:gd name="connsiteY341" fmla="*/ 31114 h 138429"/>
                <a:gd name="connsiteX342" fmla="*/ 4594220 w 4940931"/>
                <a:gd name="connsiteY342" fmla="*/ 84454 h 138429"/>
                <a:gd name="connsiteX343" fmla="*/ 4606920 w 4940931"/>
                <a:gd name="connsiteY343" fmla="*/ 31114 h 138429"/>
                <a:gd name="connsiteX344" fmla="*/ 4622160 w 4940931"/>
                <a:gd name="connsiteY344" fmla="*/ 31114 h 138429"/>
                <a:gd name="connsiteX345" fmla="*/ 4600570 w 4940931"/>
                <a:gd name="connsiteY345" fmla="*/ 108584 h 138429"/>
                <a:gd name="connsiteX346" fmla="*/ 4587235 w 4940931"/>
                <a:gd name="connsiteY346" fmla="*/ 108584 h 138429"/>
                <a:gd name="connsiteX347" fmla="*/ 4572630 w 4940931"/>
                <a:gd name="connsiteY347" fmla="*/ 54609 h 138429"/>
                <a:gd name="connsiteX348" fmla="*/ 4558660 w 4940931"/>
                <a:gd name="connsiteY348" fmla="*/ 108584 h 138429"/>
                <a:gd name="connsiteX349" fmla="*/ 4545325 w 4940931"/>
                <a:gd name="connsiteY349" fmla="*/ 108584 h 138429"/>
                <a:gd name="connsiteX350" fmla="*/ 4123686 w 4940931"/>
                <a:gd name="connsiteY350" fmla="*/ 31114 h 138429"/>
                <a:gd name="connsiteX351" fmla="*/ 4138926 w 4940931"/>
                <a:gd name="connsiteY351" fmla="*/ 31114 h 138429"/>
                <a:gd name="connsiteX352" fmla="*/ 4152261 w 4940931"/>
                <a:gd name="connsiteY352" fmla="*/ 84454 h 138429"/>
                <a:gd name="connsiteX353" fmla="*/ 4166866 w 4940931"/>
                <a:gd name="connsiteY353" fmla="*/ 31114 h 138429"/>
                <a:gd name="connsiteX354" fmla="*/ 4178931 w 4940931"/>
                <a:gd name="connsiteY354" fmla="*/ 31114 h 138429"/>
                <a:gd name="connsiteX355" fmla="*/ 4193536 w 4940931"/>
                <a:gd name="connsiteY355" fmla="*/ 84454 h 138429"/>
                <a:gd name="connsiteX356" fmla="*/ 4206871 w 4940931"/>
                <a:gd name="connsiteY356" fmla="*/ 31114 h 138429"/>
                <a:gd name="connsiteX357" fmla="*/ 4222111 w 4940931"/>
                <a:gd name="connsiteY357" fmla="*/ 31114 h 138429"/>
                <a:gd name="connsiteX358" fmla="*/ 4200521 w 4940931"/>
                <a:gd name="connsiteY358" fmla="*/ 108584 h 138429"/>
                <a:gd name="connsiteX359" fmla="*/ 4187186 w 4940931"/>
                <a:gd name="connsiteY359" fmla="*/ 108584 h 138429"/>
                <a:gd name="connsiteX360" fmla="*/ 4172581 w 4940931"/>
                <a:gd name="connsiteY360" fmla="*/ 54609 h 138429"/>
                <a:gd name="connsiteX361" fmla="*/ 4157976 w 4940931"/>
                <a:gd name="connsiteY361" fmla="*/ 108584 h 138429"/>
                <a:gd name="connsiteX362" fmla="*/ 4145276 w 4940931"/>
                <a:gd name="connsiteY362" fmla="*/ 108584 h 138429"/>
                <a:gd name="connsiteX363" fmla="*/ 2837811 w 4940931"/>
                <a:gd name="connsiteY363" fmla="*/ 31114 h 138429"/>
                <a:gd name="connsiteX364" fmla="*/ 2852416 w 4940931"/>
                <a:gd name="connsiteY364" fmla="*/ 31114 h 138429"/>
                <a:gd name="connsiteX365" fmla="*/ 2865751 w 4940931"/>
                <a:gd name="connsiteY365" fmla="*/ 84454 h 138429"/>
                <a:gd name="connsiteX366" fmla="*/ 2880356 w 4940931"/>
                <a:gd name="connsiteY366" fmla="*/ 31114 h 138429"/>
                <a:gd name="connsiteX367" fmla="*/ 2893056 w 4940931"/>
                <a:gd name="connsiteY367" fmla="*/ 31114 h 138429"/>
                <a:gd name="connsiteX368" fmla="*/ 2907661 w 4940931"/>
                <a:gd name="connsiteY368" fmla="*/ 84454 h 138429"/>
                <a:gd name="connsiteX369" fmla="*/ 2920361 w 4940931"/>
                <a:gd name="connsiteY369" fmla="*/ 31114 h 138429"/>
                <a:gd name="connsiteX370" fmla="*/ 2935601 w 4940931"/>
                <a:gd name="connsiteY370" fmla="*/ 31114 h 138429"/>
                <a:gd name="connsiteX371" fmla="*/ 2914011 w 4940931"/>
                <a:gd name="connsiteY371" fmla="*/ 108584 h 138429"/>
                <a:gd name="connsiteX372" fmla="*/ 2900676 w 4940931"/>
                <a:gd name="connsiteY372" fmla="*/ 108584 h 138429"/>
                <a:gd name="connsiteX373" fmla="*/ 2886706 w 4940931"/>
                <a:gd name="connsiteY373" fmla="*/ 54609 h 138429"/>
                <a:gd name="connsiteX374" fmla="*/ 2872101 w 4940931"/>
                <a:gd name="connsiteY374" fmla="*/ 108584 h 138429"/>
                <a:gd name="connsiteX375" fmla="*/ 2858766 w 4940931"/>
                <a:gd name="connsiteY375" fmla="*/ 108584 h 138429"/>
                <a:gd name="connsiteX376" fmla="*/ 1354455 w 4940931"/>
                <a:gd name="connsiteY376" fmla="*/ 31114 h 138429"/>
                <a:gd name="connsiteX377" fmla="*/ 1369695 w 4940931"/>
                <a:gd name="connsiteY377" fmla="*/ 31114 h 138429"/>
                <a:gd name="connsiteX378" fmla="*/ 1369695 w 4940931"/>
                <a:gd name="connsiteY378" fmla="*/ 109219 h 138429"/>
                <a:gd name="connsiteX379" fmla="*/ 1354455 w 4940931"/>
                <a:gd name="connsiteY379" fmla="*/ 109219 h 138429"/>
                <a:gd name="connsiteX380" fmla="*/ 2646040 w 4940931"/>
                <a:gd name="connsiteY380" fmla="*/ 29844 h 138429"/>
                <a:gd name="connsiteX381" fmla="*/ 2658105 w 4940931"/>
                <a:gd name="connsiteY381" fmla="*/ 31749 h 138429"/>
                <a:gd name="connsiteX382" fmla="*/ 2667630 w 4940931"/>
                <a:gd name="connsiteY382" fmla="*/ 36829 h 138429"/>
                <a:gd name="connsiteX383" fmla="*/ 2673345 w 4940931"/>
                <a:gd name="connsiteY383" fmla="*/ 45084 h 138429"/>
                <a:gd name="connsiteX384" fmla="*/ 2675250 w 4940931"/>
                <a:gd name="connsiteY384" fmla="*/ 56514 h 138429"/>
                <a:gd name="connsiteX385" fmla="*/ 2675250 w 4940931"/>
                <a:gd name="connsiteY385" fmla="*/ 109854 h 138429"/>
                <a:gd name="connsiteX386" fmla="*/ 2660010 w 4940931"/>
                <a:gd name="connsiteY386" fmla="*/ 109854 h 138429"/>
                <a:gd name="connsiteX387" fmla="*/ 2660010 w 4940931"/>
                <a:gd name="connsiteY387" fmla="*/ 108584 h 138429"/>
                <a:gd name="connsiteX388" fmla="*/ 2660010 w 4940931"/>
                <a:gd name="connsiteY388" fmla="*/ 100964 h 138429"/>
                <a:gd name="connsiteX389" fmla="*/ 2654930 w 4940931"/>
                <a:gd name="connsiteY389" fmla="*/ 104774 h 138429"/>
                <a:gd name="connsiteX390" fmla="*/ 2651120 w 4940931"/>
                <a:gd name="connsiteY390" fmla="*/ 107314 h 138429"/>
                <a:gd name="connsiteX391" fmla="*/ 2646040 w 4940931"/>
                <a:gd name="connsiteY391" fmla="*/ 109219 h 138429"/>
                <a:gd name="connsiteX392" fmla="*/ 2639055 w 4940931"/>
                <a:gd name="connsiteY392" fmla="*/ 109854 h 138429"/>
                <a:gd name="connsiteX393" fmla="*/ 2629530 w 4940931"/>
                <a:gd name="connsiteY393" fmla="*/ 108584 h 138429"/>
                <a:gd name="connsiteX394" fmla="*/ 2620640 w 4940931"/>
                <a:gd name="connsiteY394" fmla="*/ 104139 h 138429"/>
                <a:gd name="connsiteX395" fmla="*/ 2614290 w 4940931"/>
                <a:gd name="connsiteY395" fmla="*/ 95884 h 138429"/>
                <a:gd name="connsiteX396" fmla="*/ 2611750 w 4940931"/>
                <a:gd name="connsiteY396" fmla="*/ 83819 h 138429"/>
                <a:gd name="connsiteX397" fmla="*/ 2614290 w 4940931"/>
                <a:gd name="connsiteY397" fmla="*/ 72389 h 138429"/>
                <a:gd name="connsiteX398" fmla="*/ 2620640 w 4940931"/>
                <a:gd name="connsiteY398" fmla="*/ 64769 h 138429"/>
                <a:gd name="connsiteX399" fmla="*/ 2630800 w 4940931"/>
                <a:gd name="connsiteY399" fmla="*/ 60324 h 138429"/>
                <a:gd name="connsiteX400" fmla="*/ 2642865 w 4940931"/>
                <a:gd name="connsiteY400" fmla="*/ 59054 h 138429"/>
                <a:gd name="connsiteX401" fmla="*/ 2653025 w 4940931"/>
                <a:gd name="connsiteY401" fmla="*/ 59689 h 138429"/>
                <a:gd name="connsiteX402" fmla="*/ 2660010 w 4940931"/>
                <a:gd name="connsiteY402" fmla="*/ 61594 h 138429"/>
                <a:gd name="connsiteX403" fmla="*/ 2660010 w 4940931"/>
                <a:gd name="connsiteY403" fmla="*/ 55879 h 138429"/>
                <a:gd name="connsiteX404" fmla="*/ 2656200 w 4940931"/>
                <a:gd name="connsiteY404" fmla="*/ 46354 h 138429"/>
                <a:gd name="connsiteX405" fmla="*/ 2645405 w 4940931"/>
                <a:gd name="connsiteY405" fmla="*/ 43179 h 138429"/>
                <a:gd name="connsiteX406" fmla="*/ 2634610 w 4940931"/>
                <a:gd name="connsiteY406" fmla="*/ 44449 h 138429"/>
                <a:gd name="connsiteX407" fmla="*/ 2625085 w 4940931"/>
                <a:gd name="connsiteY407" fmla="*/ 48259 h 138429"/>
                <a:gd name="connsiteX408" fmla="*/ 2619370 w 4940931"/>
                <a:gd name="connsiteY408" fmla="*/ 36829 h 138429"/>
                <a:gd name="connsiteX409" fmla="*/ 2631435 w 4940931"/>
                <a:gd name="connsiteY409" fmla="*/ 31749 h 138429"/>
                <a:gd name="connsiteX410" fmla="*/ 2646040 w 4940931"/>
                <a:gd name="connsiteY410" fmla="*/ 29844 h 138429"/>
                <a:gd name="connsiteX411" fmla="*/ 1114426 w 4940931"/>
                <a:gd name="connsiteY411" fmla="*/ 29844 h 138429"/>
                <a:gd name="connsiteX412" fmla="*/ 1129666 w 4940931"/>
                <a:gd name="connsiteY412" fmla="*/ 29844 h 138429"/>
                <a:gd name="connsiteX413" fmla="*/ 1129666 w 4940931"/>
                <a:gd name="connsiteY413" fmla="*/ 107949 h 138429"/>
                <a:gd name="connsiteX414" fmla="*/ 1114426 w 4940931"/>
                <a:gd name="connsiteY414" fmla="*/ 107949 h 138429"/>
                <a:gd name="connsiteX415" fmla="*/ 1114426 w 4940931"/>
                <a:gd name="connsiteY415" fmla="*/ 100964 h 138429"/>
                <a:gd name="connsiteX416" fmla="*/ 1106171 w 4940931"/>
                <a:gd name="connsiteY416" fmla="*/ 107314 h 138429"/>
                <a:gd name="connsiteX417" fmla="*/ 1094741 w 4940931"/>
                <a:gd name="connsiteY417" fmla="*/ 109854 h 138429"/>
                <a:gd name="connsiteX418" fmla="*/ 1073786 w 4940931"/>
                <a:gd name="connsiteY418" fmla="*/ 100964 h 138429"/>
                <a:gd name="connsiteX419" fmla="*/ 1066800 w 4940931"/>
                <a:gd name="connsiteY419" fmla="*/ 74929 h 138429"/>
                <a:gd name="connsiteX420" fmla="*/ 1066800 w 4940931"/>
                <a:gd name="connsiteY420" fmla="*/ 30479 h 138429"/>
                <a:gd name="connsiteX421" fmla="*/ 1082040 w 4940931"/>
                <a:gd name="connsiteY421" fmla="*/ 30479 h 138429"/>
                <a:gd name="connsiteX422" fmla="*/ 1082040 w 4940931"/>
                <a:gd name="connsiteY422" fmla="*/ 74294 h 138429"/>
                <a:gd name="connsiteX423" fmla="*/ 1085851 w 4940931"/>
                <a:gd name="connsiteY423" fmla="*/ 90169 h 138429"/>
                <a:gd name="connsiteX424" fmla="*/ 1097916 w 4940931"/>
                <a:gd name="connsiteY424" fmla="*/ 95249 h 138429"/>
                <a:gd name="connsiteX425" fmla="*/ 1109981 w 4940931"/>
                <a:gd name="connsiteY425" fmla="*/ 90169 h 138429"/>
                <a:gd name="connsiteX426" fmla="*/ 1114426 w 4940931"/>
                <a:gd name="connsiteY426" fmla="*/ 75564 h 138429"/>
                <a:gd name="connsiteX427" fmla="*/ 1011556 w 4940931"/>
                <a:gd name="connsiteY427" fmla="*/ 29844 h 138429"/>
                <a:gd name="connsiteX428" fmla="*/ 1017272 w 4940931"/>
                <a:gd name="connsiteY428" fmla="*/ 30479 h 138429"/>
                <a:gd name="connsiteX429" fmla="*/ 1022352 w 4940931"/>
                <a:gd name="connsiteY429" fmla="*/ 32384 h 138429"/>
                <a:gd name="connsiteX430" fmla="*/ 1026797 w 4940931"/>
                <a:gd name="connsiteY430" fmla="*/ 35559 h 138429"/>
                <a:gd name="connsiteX431" fmla="*/ 1030607 w 4940931"/>
                <a:gd name="connsiteY431" fmla="*/ 38734 h 138429"/>
                <a:gd name="connsiteX432" fmla="*/ 1030607 w 4940931"/>
                <a:gd name="connsiteY432" fmla="*/ 31749 h 138429"/>
                <a:gd name="connsiteX433" fmla="*/ 1045847 w 4940931"/>
                <a:gd name="connsiteY433" fmla="*/ 31749 h 138429"/>
                <a:gd name="connsiteX434" fmla="*/ 1045847 w 4940931"/>
                <a:gd name="connsiteY434" fmla="*/ 130809 h 138429"/>
                <a:gd name="connsiteX435" fmla="*/ 1032512 w 4940931"/>
                <a:gd name="connsiteY435" fmla="*/ 137477 h 138429"/>
                <a:gd name="connsiteX436" fmla="*/ 1032512 w 4940931"/>
                <a:gd name="connsiteY436" fmla="*/ 101599 h 138429"/>
                <a:gd name="connsiteX437" fmla="*/ 1022986 w 4940931"/>
                <a:gd name="connsiteY437" fmla="*/ 107949 h 138429"/>
                <a:gd name="connsiteX438" fmla="*/ 1011556 w 4940931"/>
                <a:gd name="connsiteY438" fmla="*/ 110489 h 138429"/>
                <a:gd name="connsiteX439" fmla="*/ 999491 w 4940931"/>
                <a:gd name="connsiteY439" fmla="*/ 107949 h 138429"/>
                <a:gd name="connsiteX440" fmla="*/ 989966 w 4940931"/>
                <a:gd name="connsiteY440" fmla="*/ 100329 h 138429"/>
                <a:gd name="connsiteX441" fmla="*/ 983616 w 4940931"/>
                <a:gd name="connsiteY441" fmla="*/ 87629 h 138429"/>
                <a:gd name="connsiteX442" fmla="*/ 981076 w 4940931"/>
                <a:gd name="connsiteY442" fmla="*/ 68579 h 138429"/>
                <a:gd name="connsiteX443" fmla="*/ 983616 w 4940931"/>
                <a:gd name="connsiteY443" fmla="*/ 51434 h 138429"/>
                <a:gd name="connsiteX444" fmla="*/ 990601 w 4940931"/>
                <a:gd name="connsiteY444" fmla="*/ 39369 h 138429"/>
                <a:gd name="connsiteX445" fmla="*/ 1000126 w 4940931"/>
                <a:gd name="connsiteY445" fmla="*/ 32384 h 138429"/>
                <a:gd name="connsiteX446" fmla="*/ 1011556 w 4940931"/>
                <a:gd name="connsiteY446" fmla="*/ 29844 h 138429"/>
                <a:gd name="connsiteX447" fmla="*/ 4871716 w 4940931"/>
                <a:gd name="connsiteY447" fmla="*/ 29210 h 138429"/>
                <a:gd name="connsiteX448" fmla="*/ 4885686 w 4940931"/>
                <a:gd name="connsiteY448" fmla="*/ 31750 h 138429"/>
                <a:gd name="connsiteX449" fmla="*/ 4897751 w 4940931"/>
                <a:gd name="connsiteY449" fmla="*/ 38100 h 138429"/>
                <a:gd name="connsiteX450" fmla="*/ 4899021 w 4940931"/>
                <a:gd name="connsiteY450" fmla="*/ 38100 h 138429"/>
                <a:gd name="connsiteX451" fmla="*/ 4892036 w 4940931"/>
                <a:gd name="connsiteY451" fmla="*/ 50165 h 138429"/>
                <a:gd name="connsiteX452" fmla="*/ 4882511 w 4940931"/>
                <a:gd name="connsiteY452" fmla="*/ 45085 h 138429"/>
                <a:gd name="connsiteX453" fmla="*/ 4872351 w 4940931"/>
                <a:gd name="connsiteY453" fmla="*/ 43180 h 138429"/>
                <a:gd name="connsiteX454" fmla="*/ 4864096 w 4940931"/>
                <a:gd name="connsiteY454" fmla="*/ 45085 h 138429"/>
                <a:gd name="connsiteX455" fmla="*/ 4861556 w 4940931"/>
                <a:gd name="connsiteY455" fmla="*/ 50165 h 138429"/>
                <a:gd name="connsiteX456" fmla="*/ 4861556 w 4940931"/>
                <a:gd name="connsiteY456" fmla="*/ 52705 h 138429"/>
                <a:gd name="connsiteX457" fmla="*/ 4863461 w 4940931"/>
                <a:gd name="connsiteY457" fmla="*/ 55245 h 138429"/>
                <a:gd name="connsiteX458" fmla="*/ 4867906 w 4940931"/>
                <a:gd name="connsiteY458" fmla="*/ 57785 h 138429"/>
                <a:gd name="connsiteX459" fmla="*/ 4874891 w 4940931"/>
                <a:gd name="connsiteY459" fmla="*/ 60960 h 138429"/>
                <a:gd name="connsiteX460" fmla="*/ 4886321 w 4940931"/>
                <a:gd name="connsiteY460" fmla="*/ 66040 h 138429"/>
                <a:gd name="connsiteX461" fmla="*/ 4894576 w 4940931"/>
                <a:gd name="connsiteY461" fmla="*/ 71120 h 138429"/>
                <a:gd name="connsiteX462" fmla="*/ 4899656 w 4940931"/>
                <a:gd name="connsiteY462" fmla="*/ 78105 h 138429"/>
                <a:gd name="connsiteX463" fmla="*/ 4901561 w 4940931"/>
                <a:gd name="connsiteY463" fmla="*/ 87630 h 138429"/>
                <a:gd name="connsiteX464" fmla="*/ 4899021 w 4940931"/>
                <a:gd name="connsiteY464" fmla="*/ 98425 h 138429"/>
                <a:gd name="connsiteX465" fmla="*/ 4892671 w 4940931"/>
                <a:gd name="connsiteY465" fmla="*/ 105410 h 138429"/>
                <a:gd name="connsiteX466" fmla="*/ 4883146 w 4940931"/>
                <a:gd name="connsiteY466" fmla="*/ 109220 h 138429"/>
                <a:gd name="connsiteX467" fmla="*/ 4872351 w 4940931"/>
                <a:gd name="connsiteY467" fmla="*/ 110490 h 138429"/>
                <a:gd name="connsiteX468" fmla="*/ 4857111 w 4940931"/>
                <a:gd name="connsiteY468" fmla="*/ 107950 h 138429"/>
                <a:gd name="connsiteX469" fmla="*/ 4842506 w 4940931"/>
                <a:gd name="connsiteY469" fmla="*/ 100965 h 138429"/>
                <a:gd name="connsiteX470" fmla="*/ 4849491 w 4940931"/>
                <a:gd name="connsiteY470" fmla="*/ 89535 h 138429"/>
                <a:gd name="connsiteX471" fmla="*/ 4860921 w 4940931"/>
                <a:gd name="connsiteY471" fmla="*/ 95250 h 138429"/>
                <a:gd name="connsiteX472" fmla="*/ 4872351 w 4940931"/>
                <a:gd name="connsiteY472" fmla="*/ 97155 h 138429"/>
                <a:gd name="connsiteX473" fmla="*/ 4883146 w 4940931"/>
                <a:gd name="connsiteY473" fmla="*/ 94615 h 138429"/>
                <a:gd name="connsiteX474" fmla="*/ 4886321 w 4940931"/>
                <a:gd name="connsiteY474" fmla="*/ 88265 h 138429"/>
                <a:gd name="connsiteX475" fmla="*/ 4885051 w 4940931"/>
                <a:gd name="connsiteY475" fmla="*/ 84455 h 138429"/>
                <a:gd name="connsiteX476" fmla="*/ 4881241 w 4940931"/>
                <a:gd name="connsiteY476" fmla="*/ 81280 h 138429"/>
                <a:gd name="connsiteX477" fmla="*/ 4875526 w 4940931"/>
                <a:gd name="connsiteY477" fmla="*/ 78105 h 138429"/>
                <a:gd name="connsiteX478" fmla="*/ 4867906 w 4940931"/>
                <a:gd name="connsiteY478" fmla="*/ 74930 h 138429"/>
                <a:gd name="connsiteX479" fmla="*/ 4857111 w 4940931"/>
                <a:gd name="connsiteY479" fmla="*/ 69850 h 138429"/>
                <a:gd name="connsiteX480" fmla="*/ 4850126 w 4940931"/>
                <a:gd name="connsiteY480" fmla="*/ 64770 h 138429"/>
                <a:gd name="connsiteX481" fmla="*/ 4846316 w 4940931"/>
                <a:gd name="connsiteY481" fmla="*/ 58420 h 138429"/>
                <a:gd name="connsiteX482" fmla="*/ 4845046 w 4940931"/>
                <a:gd name="connsiteY482" fmla="*/ 50165 h 138429"/>
                <a:gd name="connsiteX483" fmla="*/ 4846951 w 4940931"/>
                <a:gd name="connsiteY483" fmla="*/ 40640 h 138429"/>
                <a:gd name="connsiteX484" fmla="*/ 4852666 w 4940931"/>
                <a:gd name="connsiteY484" fmla="*/ 34290 h 138429"/>
                <a:gd name="connsiteX485" fmla="*/ 4860921 w 4940931"/>
                <a:gd name="connsiteY485" fmla="*/ 30480 h 138429"/>
                <a:gd name="connsiteX486" fmla="*/ 4871716 w 4940931"/>
                <a:gd name="connsiteY486" fmla="*/ 29210 h 138429"/>
                <a:gd name="connsiteX487" fmla="*/ 4749796 w 4940931"/>
                <a:gd name="connsiteY487" fmla="*/ 29210 h 138429"/>
                <a:gd name="connsiteX488" fmla="*/ 4757416 w 4940931"/>
                <a:gd name="connsiteY488" fmla="*/ 29845 h 138429"/>
                <a:gd name="connsiteX489" fmla="*/ 4763131 w 4940931"/>
                <a:gd name="connsiteY489" fmla="*/ 32385 h 138429"/>
                <a:gd name="connsiteX490" fmla="*/ 4759321 w 4940931"/>
                <a:gd name="connsiteY490" fmla="*/ 46990 h 138429"/>
                <a:gd name="connsiteX491" fmla="*/ 4758051 w 4940931"/>
                <a:gd name="connsiteY491" fmla="*/ 46990 h 138429"/>
                <a:gd name="connsiteX492" fmla="*/ 4752971 w 4940931"/>
                <a:gd name="connsiteY492" fmla="*/ 45085 h 138429"/>
                <a:gd name="connsiteX493" fmla="*/ 4746621 w 4940931"/>
                <a:gd name="connsiteY493" fmla="*/ 44450 h 138429"/>
                <a:gd name="connsiteX494" fmla="*/ 4735191 w 4940931"/>
                <a:gd name="connsiteY494" fmla="*/ 49530 h 138429"/>
                <a:gd name="connsiteX495" fmla="*/ 4731381 w 4940931"/>
                <a:gd name="connsiteY495" fmla="*/ 64770 h 138429"/>
                <a:gd name="connsiteX496" fmla="*/ 4731381 w 4940931"/>
                <a:gd name="connsiteY496" fmla="*/ 109220 h 138429"/>
                <a:gd name="connsiteX497" fmla="*/ 4716141 w 4940931"/>
                <a:gd name="connsiteY497" fmla="*/ 109220 h 138429"/>
                <a:gd name="connsiteX498" fmla="*/ 4716141 w 4940931"/>
                <a:gd name="connsiteY498" fmla="*/ 31115 h 138429"/>
                <a:gd name="connsiteX499" fmla="*/ 4731381 w 4940931"/>
                <a:gd name="connsiteY499" fmla="*/ 31115 h 138429"/>
                <a:gd name="connsiteX500" fmla="*/ 4731381 w 4940931"/>
                <a:gd name="connsiteY500" fmla="*/ 38735 h 138429"/>
                <a:gd name="connsiteX501" fmla="*/ 4734556 w 4940931"/>
                <a:gd name="connsiteY501" fmla="*/ 34925 h 138429"/>
                <a:gd name="connsiteX502" fmla="*/ 4739001 w 4940931"/>
                <a:gd name="connsiteY502" fmla="*/ 31750 h 138429"/>
                <a:gd name="connsiteX503" fmla="*/ 4744081 w 4940931"/>
                <a:gd name="connsiteY503" fmla="*/ 29845 h 138429"/>
                <a:gd name="connsiteX504" fmla="*/ 4749796 w 4940931"/>
                <a:gd name="connsiteY504" fmla="*/ 29210 h 138429"/>
                <a:gd name="connsiteX505" fmla="*/ 4349110 w 4940931"/>
                <a:gd name="connsiteY505" fmla="*/ 29210 h 138429"/>
                <a:gd name="connsiteX506" fmla="*/ 4356730 w 4940931"/>
                <a:gd name="connsiteY506" fmla="*/ 29845 h 138429"/>
                <a:gd name="connsiteX507" fmla="*/ 4362445 w 4940931"/>
                <a:gd name="connsiteY507" fmla="*/ 32385 h 138429"/>
                <a:gd name="connsiteX508" fmla="*/ 4358635 w 4940931"/>
                <a:gd name="connsiteY508" fmla="*/ 46990 h 138429"/>
                <a:gd name="connsiteX509" fmla="*/ 4357365 w 4940931"/>
                <a:gd name="connsiteY509" fmla="*/ 46990 h 138429"/>
                <a:gd name="connsiteX510" fmla="*/ 4352285 w 4940931"/>
                <a:gd name="connsiteY510" fmla="*/ 45085 h 138429"/>
                <a:gd name="connsiteX511" fmla="*/ 4345935 w 4940931"/>
                <a:gd name="connsiteY511" fmla="*/ 44450 h 138429"/>
                <a:gd name="connsiteX512" fmla="*/ 4334505 w 4940931"/>
                <a:gd name="connsiteY512" fmla="*/ 49530 h 138429"/>
                <a:gd name="connsiteX513" fmla="*/ 4330695 w 4940931"/>
                <a:gd name="connsiteY513" fmla="*/ 64770 h 138429"/>
                <a:gd name="connsiteX514" fmla="*/ 4330695 w 4940931"/>
                <a:gd name="connsiteY514" fmla="*/ 109220 h 138429"/>
                <a:gd name="connsiteX515" fmla="*/ 4315455 w 4940931"/>
                <a:gd name="connsiteY515" fmla="*/ 109220 h 138429"/>
                <a:gd name="connsiteX516" fmla="*/ 4315455 w 4940931"/>
                <a:gd name="connsiteY516" fmla="*/ 31115 h 138429"/>
                <a:gd name="connsiteX517" fmla="*/ 4330695 w 4940931"/>
                <a:gd name="connsiteY517" fmla="*/ 31115 h 138429"/>
                <a:gd name="connsiteX518" fmla="*/ 4330695 w 4940931"/>
                <a:gd name="connsiteY518" fmla="*/ 38735 h 138429"/>
                <a:gd name="connsiteX519" fmla="*/ 4333870 w 4940931"/>
                <a:gd name="connsiteY519" fmla="*/ 34925 h 138429"/>
                <a:gd name="connsiteX520" fmla="*/ 4338315 w 4940931"/>
                <a:gd name="connsiteY520" fmla="*/ 31750 h 138429"/>
                <a:gd name="connsiteX521" fmla="*/ 4343395 w 4940931"/>
                <a:gd name="connsiteY521" fmla="*/ 29845 h 138429"/>
                <a:gd name="connsiteX522" fmla="*/ 4349110 w 4940931"/>
                <a:gd name="connsiteY522" fmla="*/ 29210 h 138429"/>
                <a:gd name="connsiteX523" fmla="*/ 4044310 w 4940931"/>
                <a:gd name="connsiteY523" fmla="*/ 29210 h 138429"/>
                <a:gd name="connsiteX524" fmla="*/ 4058915 w 4940931"/>
                <a:gd name="connsiteY524" fmla="*/ 32385 h 138429"/>
                <a:gd name="connsiteX525" fmla="*/ 4069075 w 4940931"/>
                <a:gd name="connsiteY525" fmla="*/ 40640 h 138429"/>
                <a:gd name="connsiteX526" fmla="*/ 4075425 w 4940931"/>
                <a:gd name="connsiteY526" fmla="*/ 53340 h 138429"/>
                <a:gd name="connsiteX527" fmla="*/ 4077330 w 4940931"/>
                <a:gd name="connsiteY527" fmla="*/ 68580 h 138429"/>
                <a:gd name="connsiteX528" fmla="*/ 4076060 w 4940931"/>
                <a:gd name="connsiteY528" fmla="*/ 68580 h 138429"/>
                <a:gd name="connsiteX529" fmla="*/ 4076060 w 4940931"/>
                <a:gd name="connsiteY529" fmla="*/ 72390 h 138429"/>
                <a:gd name="connsiteX530" fmla="*/ 4076060 w 4940931"/>
                <a:gd name="connsiteY530" fmla="*/ 75565 h 138429"/>
                <a:gd name="connsiteX531" fmla="*/ 4024625 w 4940931"/>
                <a:gd name="connsiteY531" fmla="*/ 75565 h 138429"/>
                <a:gd name="connsiteX532" fmla="*/ 4027165 w 4940931"/>
                <a:gd name="connsiteY532" fmla="*/ 85090 h 138429"/>
                <a:gd name="connsiteX533" fmla="*/ 4031610 w 4940931"/>
                <a:gd name="connsiteY533" fmla="*/ 91440 h 138429"/>
                <a:gd name="connsiteX534" fmla="*/ 4037325 w 4940931"/>
                <a:gd name="connsiteY534" fmla="*/ 95250 h 138429"/>
                <a:gd name="connsiteX535" fmla="*/ 4044310 w 4940931"/>
                <a:gd name="connsiteY535" fmla="*/ 96520 h 138429"/>
                <a:gd name="connsiteX536" fmla="*/ 4049390 w 4940931"/>
                <a:gd name="connsiteY536" fmla="*/ 96520 h 138429"/>
                <a:gd name="connsiteX537" fmla="*/ 4053835 w 4940931"/>
                <a:gd name="connsiteY537" fmla="*/ 95250 h 138429"/>
                <a:gd name="connsiteX538" fmla="*/ 4057645 w 4940931"/>
                <a:gd name="connsiteY538" fmla="*/ 93345 h 138429"/>
                <a:gd name="connsiteX539" fmla="*/ 4062090 w 4940931"/>
                <a:gd name="connsiteY539" fmla="*/ 90805 h 138429"/>
                <a:gd name="connsiteX540" fmla="*/ 4070980 w 4940931"/>
                <a:gd name="connsiteY540" fmla="*/ 100330 h 138429"/>
                <a:gd name="connsiteX541" fmla="*/ 4065265 w 4940931"/>
                <a:gd name="connsiteY541" fmla="*/ 104775 h 138429"/>
                <a:gd name="connsiteX542" fmla="*/ 4059550 w 4940931"/>
                <a:gd name="connsiteY542" fmla="*/ 107950 h 138429"/>
                <a:gd name="connsiteX543" fmla="*/ 4052565 w 4940931"/>
                <a:gd name="connsiteY543" fmla="*/ 109855 h 138429"/>
                <a:gd name="connsiteX544" fmla="*/ 4043675 w 4940931"/>
                <a:gd name="connsiteY544" fmla="*/ 110490 h 138429"/>
                <a:gd name="connsiteX545" fmla="*/ 4034150 w 4940931"/>
                <a:gd name="connsiteY545" fmla="*/ 109220 h 138429"/>
                <a:gd name="connsiteX546" fmla="*/ 4026530 w 4940931"/>
                <a:gd name="connsiteY546" fmla="*/ 105410 h 138429"/>
                <a:gd name="connsiteX547" fmla="*/ 4020180 w 4940931"/>
                <a:gd name="connsiteY547" fmla="*/ 100330 h 138429"/>
                <a:gd name="connsiteX548" fmla="*/ 4015100 w 4940931"/>
                <a:gd name="connsiteY548" fmla="*/ 92710 h 138429"/>
                <a:gd name="connsiteX549" fmla="*/ 4011290 w 4940931"/>
                <a:gd name="connsiteY549" fmla="*/ 82550 h 138429"/>
                <a:gd name="connsiteX550" fmla="*/ 4010020 w 4940931"/>
                <a:gd name="connsiteY550" fmla="*/ 69850 h 138429"/>
                <a:gd name="connsiteX551" fmla="*/ 4012560 w 4940931"/>
                <a:gd name="connsiteY551" fmla="*/ 52070 h 138429"/>
                <a:gd name="connsiteX552" fmla="*/ 4019545 w 4940931"/>
                <a:gd name="connsiteY552" fmla="*/ 39370 h 138429"/>
                <a:gd name="connsiteX553" fmla="*/ 4030340 w 4940931"/>
                <a:gd name="connsiteY553" fmla="*/ 31750 h 138429"/>
                <a:gd name="connsiteX554" fmla="*/ 4044310 w 4940931"/>
                <a:gd name="connsiteY554" fmla="*/ 29210 h 138429"/>
                <a:gd name="connsiteX555" fmla="*/ 3811900 w 4940931"/>
                <a:gd name="connsiteY555" fmla="*/ 29210 h 138429"/>
                <a:gd name="connsiteX556" fmla="*/ 3819520 w 4940931"/>
                <a:gd name="connsiteY556" fmla="*/ 29845 h 138429"/>
                <a:gd name="connsiteX557" fmla="*/ 3825235 w 4940931"/>
                <a:gd name="connsiteY557" fmla="*/ 32385 h 138429"/>
                <a:gd name="connsiteX558" fmla="*/ 3821425 w 4940931"/>
                <a:gd name="connsiteY558" fmla="*/ 46990 h 138429"/>
                <a:gd name="connsiteX559" fmla="*/ 3820155 w 4940931"/>
                <a:gd name="connsiteY559" fmla="*/ 46990 h 138429"/>
                <a:gd name="connsiteX560" fmla="*/ 3815075 w 4940931"/>
                <a:gd name="connsiteY560" fmla="*/ 45085 h 138429"/>
                <a:gd name="connsiteX561" fmla="*/ 3808725 w 4940931"/>
                <a:gd name="connsiteY561" fmla="*/ 44450 h 138429"/>
                <a:gd name="connsiteX562" fmla="*/ 3797295 w 4940931"/>
                <a:gd name="connsiteY562" fmla="*/ 49530 h 138429"/>
                <a:gd name="connsiteX563" fmla="*/ 3793485 w 4940931"/>
                <a:gd name="connsiteY563" fmla="*/ 64770 h 138429"/>
                <a:gd name="connsiteX564" fmla="*/ 3793485 w 4940931"/>
                <a:gd name="connsiteY564" fmla="*/ 109220 h 138429"/>
                <a:gd name="connsiteX565" fmla="*/ 3778245 w 4940931"/>
                <a:gd name="connsiteY565" fmla="*/ 109220 h 138429"/>
                <a:gd name="connsiteX566" fmla="*/ 3778245 w 4940931"/>
                <a:gd name="connsiteY566" fmla="*/ 31115 h 138429"/>
                <a:gd name="connsiteX567" fmla="*/ 3793485 w 4940931"/>
                <a:gd name="connsiteY567" fmla="*/ 31115 h 138429"/>
                <a:gd name="connsiteX568" fmla="*/ 3793485 w 4940931"/>
                <a:gd name="connsiteY568" fmla="*/ 38735 h 138429"/>
                <a:gd name="connsiteX569" fmla="*/ 3796660 w 4940931"/>
                <a:gd name="connsiteY569" fmla="*/ 34925 h 138429"/>
                <a:gd name="connsiteX570" fmla="*/ 3801105 w 4940931"/>
                <a:gd name="connsiteY570" fmla="*/ 31750 h 138429"/>
                <a:gd name="connsiteX571" fmla="*/ 3806185 w 4940931"/>
                <a:gd name="connsiteY571" fmla="*/ 29845 h 138429"/>
                <a:gd name="connsiteX572" fmla="*/ 3811900 w 4940931"/>
                <a:gd name="connsiteY572" fmla="*/ 29210 h 138429"/>
                <a:gd name="connsiteX573" fmla="*/ 3729986 w 4940931"/>
                <a:gd name="connsiteY573" fmla="*/ 29210 h 138429"/>
                <a:gd name="connsiteX574" fmla="*/ 3744591 w 4940931"/>
                <a:gd name="connsiteY574" fmla="*/ 32385 h 138429"/>
                <a:gd name="connsiteX575" fmla="*/ 3754751 w 4940931"/>
                <a:gd name="connsiteY575" fmla="*/ 40640 h 138429"/>
                <a:gd name="connsiteX576" fmla="*/ 3761101 w 4940931"/>
                <a:gd name="connsiteY576" fmla="*/ 53340 h 138429"/>
                <a:gd name="connsiteX577" fmla="*/ 3763006 w 4940931"/>
                <a:gd name="connsiteY577" fmla="*/ 68580 h 138429"/>
                <a:gd name="connsiteX578" fmla="*/ 3761736 w 4940931"/>
                <a:gd name="connsiteY578" fmla="*/ 68580 h 138429"/>
                <a:gd name="connsiteX579" fmla="*/ 3761736 w 4940931"/>
                <a:gd name="connsiteY579" fmla="*/ 72390 h 138429"/>
                <a:gd name="connsiteX580" fmla="*/ 3761736 w 4940931"/>
                <a:gd name="connsiteY580" fmla="*/ 75565 h 138429"/>
                <a:gd name="connsiteX581" fmla="*/ 3710301 w 4940931"/>
                <a:gd name="connsiteY581" fmla="*/ 75565 h 138429"/>
                <a:gd name="connsiteX582" fmla="*/ 3712841 w 4940931"/>
                <a:gd name="connsiteY582" fmla="*/ 85090 h 138429"/>
                <a:gd name="connsiteX583" fmla="*/ 3717286 w 4940931"/>
                <a:gd name="connsiteY583" fmla="*/ 91440 h 138429"/>
                <a:gd name="connsiteX584" fmla="*/ 3723001 w 4940931"/>
                <a:gd name="connsiteY584" fmla="*/ 95250 h 138429"/>
                <a:gd name="connsiteX585" fmla="*/ 3729986 w 4940931"/>
                <a:gd name="connsiteY585" fmla="*/ 96520 h 138429"/>
                <a:gd name="connsiteX586" fmla="*/ 3735066 w 4940931"/>
                <a:gd name="connsiteY586" fmla="*/ 96520 h 138429"/>
                <a:gd name="connsiteX587" fmla="*/ 3739511 w 4940931"/>
                <a:gd name="connsiteY587" fmla="*/ 95250 h 138429"/>
                <a:gd name="connsiteX588" fmla="*/ 3743321 w 4940931"/>
                <a:gd name="connsiteY588" fmla="*/ 93345 h 138429"/>
                <a:gd name="connsiteX589" fmla="*/ 3747766 w 4940931"/>
                <a:gd name="connsiteY589" fmla="*/ 90805 h 138429"/>
                <a:gd name="connsiteX590" fmla="*/ 3756656 w 4940931"/>
                <a:gd name="connsiteY590" fmla="*/ 100330 h 138429"/>
                <a:gd name="connsiteX591" fmla="*/ 3750941 w 4940931"/>
                <a:gd name="connsiteY591" fmla="*/ 104775 h 138429"/>
                <a:gd name="connsiteX592" fmla="*/ 3745226 w 4940931"/>
                <a:gd name="connsiteY592" fmla="*/ 107950 h 138429"/>
                <a:gd name="connsiteX593" fmla="*/ 3738241 w 4940931"/>
                <a:gd name="connsiteY593" fmla="*/ 109855 h 138429"/>
                <a:gd name="connsiteX594" fmla="*/ 3729351 w 4940931"/>
                <a:gd name="connsiteY594" fmla="*/ 110490 h 138429"/>
                <a:gd name="connsiteX595" fmla="*/ 3719826 w 4940931"/>
                <a:gd name="connsiteY595" fmla="*/ 109220 h 138429"/>
                <a:gd name="connsiteX596" fmla="*/ 3712206 w 4940931"/>
                <a:gd name="connsiteY596" fmla="*/ 105410 h 138429"/>
                <a:gd name="connsiteX597" fmla="*/ 3705856 w 4940931"/>
                <a:gd name="connsiteY597" fmla="*/ 100330 h 138429"/>
                <a:gd name="connsiteX598" fmla="*/ 3700776 w 4940931"/>
                <a:gd name="connsiteY598" fmla="*/ 92710 h 138429"/>
                <a:gd name="connsiteX599" fmla="*/ 3696966 w 4940931"/>
                <a:gd name="connsiteY599" fmla="*/ 82550 h 138429"/>
                <a:gd name="connsiteX600" fmla="*/ 3695696 w 4940931"/>
                <a:gd name="connsiteY600" fmla="*/ 69850 h 138429"/>
                <a:gd name="connsiteX601" fmla="*/ 3698236 w 4940931"/>
                <a:gd name="connsiteY601" fmla="*/ 52070 h 138429"/>
                <a:gd name="connsiteX602" fmla="*/ 3705221 w 4940931"/>
                <a:gd name="connsiteY602" fmla="*/ 39370 h 138429"/>
                <a:gd name="connsiteX603" fmla="*/ 3716016 w 4940931"/>
                <a:gd name="connsiteY603" fmla="*/ 31750 h 138429"/>
                <a:gd name="connsiteX604" fmla="*/ 3729986 w 4940931"/>
                <a:gd name="connsiteY604" fmla="*/ 29210 h 138429"/>
                <a:gd name="connsiteX605" fmla="*/ 3543296 w 4940931"/>
                <a:gd name="connsiteY605" fmla="*/ 29210 h 138429"/>
                <a:gd name="connsiteX606" fmla="*/ 3557901 w 4940931"/>
                <a:gd name="connsiteY606" fmla="*/ 32385 h 138429"/>
                <a:gd name="connsiteX607" fmla="*/ 3568061 w 4940931"/>
                <a:gd name="connsiteY607" fmla="*/ 40640 h 138429"/>
                <a:gd name="connsiteX608" fmla="*/ 3574411 w 4940931"/>
                <a:gd name="connsiteY608" fmla="*/ 53340 h 138429"/>
                <a:gd name="connsiteX609" fmla="*/ 3576316 w 4940931"/>
                <a:gd name="connsiteY609" fmla="*/ 68580 h 138429"/>
                <a:gd name="connsiteX610" fmla="*/ 3575046 w 4940931"/>
                <a:gd name="connsiteY610" fmla="*/ 68580 h 138429"/>
                <a:gd name="connsiteX611" fmla="*/ 3575046 w 4940931"/>
                <a:gd name="connsiteY611" fmla="*/ 72390 h 138429"/>
                <a:gd name="connsiteX612" fmla="*/ 3575046 w 4940931"/>
                <a:gd name="connsiteY612" fmla="*/ 75565 h 138429"/>
                <a:gd name="connsiteX613" fmla="*/ 3523611 w 4940931"/>
                <a:gd name="connsiteY613" fmla="*/ 75565 h 138429"/>
                <a:gd name="connsiteX614" fmla="*/ 3526151 w 4940931"/>
                <a:gd name="connsiteY614" fmla="*/ 85090 h 138429"/>
                <a:gd name="connsiteX615" fmla="*/ 3530596 w 4940931"/>
                <a:gd name="connsiteY615" fmla="*/ 91440 h 138429"/>
                <a:gd name="connsiteX616" fmla="*/ 3536311 w 4940931"/>
                <a:gd name="connsiteY616" fmla="*/ 95250 h 138429"/>
                <a:gd name="connsiteX617" fmla="*/ 3543296 w 4940931"/>
                <a:gd name="connsiteY617" fmla="*/ 96520 h 138429"/>
                <a:gd name="connsiteX618" fmla="*/ 3548376 w 4940931"/>
                <a:gd name="connsiteY618" fmla="*/ 96520 h 138429"/>
                <a:gd name="connsiteX619" fmla="*/ 3552821 w 4940931"/>
                <a:gd name="connsiteY619" fmla="*/ 95250 h 138429"/>
                <a:gd name="connsiteX620" fmla="*/ 3556631 w 4940931"/>
                <a:gd name="connsiteY620" fmla="*/ 93345 h 138429"/>
                <a:gd name="connsiteX621" fmla="*/ 3561076 w 4940931"/>
                <a:gd name="connsiteY621" fmla="*/ 90805 h 138429"/>
                <a:gd name="connsiteX622" fmla="*/ 3569966 w 4940931"/>
                <a:gd name="connsiteY622" fmla="*/ 100330 h 138429"/>
                <a:gd name="connsiteX623" fmla="*/ 3564251 w 4940931"/>
                <a:gd name="connsiteY623" fmla="*/ 104775 h 138429"/>
                <a:gd name="connsiteX624" fmla="*/ 3558536 w 4940931"/>
                <a:gd name="connsiteY624" fmla="*/ 107950 h 138429"/>
                <a:gd name="connsiteX625" fmla="*/ 3551551 w 4940931"/>
                <a:gd name="connsiteY625" fmla="*/ 109855 h 138429"/>
                <a:gd name="connsiteX626" fmla="*/ 3542661 w 4940931"/>
                <a:gd name="connsiteY626" fmla="*/ 110490 h 138429"/>
                <a:gd name="connsiteX627" fmla="*/ 3533136 w 4940931"/>
                <a:gd name="connsiteY627" fmla="*/ 109220 h 138429"/>
                <a:gd name="connsiteX628" fmla="*/ 3525516 w 4940931"/>
                <a:gd name="connsiteY628" fmla="*/ 105410 h 138429"/>
                <a:gd name="connsiteX629" fmla="*/ 3519166 w 4940931"/>
                <a:gd name="connsiteY629" fmla="*/ 100330 h 138429"/>
                <a:gd name="connsiteX630" fmla="*/ 3514086 w 4940931"/>
                <a:gd name="connsiteY630" fmla="*/ 92710 h 138429"/>
                <a:gd name="connsiteX631" fmla="*/ 3510276 w 4940931"/>
                <a:gd name="connsiteY631" fmla="*/ 82550 h 138429"/>
                <a:gd name="connsiteX632" fmla="*/ 3509006 w 4940931"/>
                <a:gd name="connsiteY632" fmla="*/ 69850 h 138429"/>
                <a:gd name="connsiteX633" fmla="*/ 3511546 w 4940931"/>
                <a:gd name="connsiteY633" fmla="*/ 52070 h 138429"/>
                <a:gd name="connsiteX634" fmla="*/ 3518531 w 4940931"/>
                <a:gd name="connsiteY634" fmla="*/ 39370 h 138429"/>
                <a:gd name="connsiteX635" fmla="*/ 3529326 w 4940931"/>
                <a:gd name="connsiteY635" fmla="*/ 31750 h 138429"/>
                <a:gd name="connsiteX636" fmla="*/ 3543296 w 4940931"/>
                <a:gd name="connsiteY636" fmla="*/ 29210 h 138429"/>
                <a:gd name="connsiteX637" fmla="*/ 3345176 w 4940931"/>
                <a:gd name="connsiteY637" fmla="*/ 29210 h 138429"/>
                <a:gd name="connsiteX638" fmla="*/ 3359781 w 4940931"/>
                <a:gd name="connsiteY638" fmla="*/ 32385 h 138429"/>
                <a:gd name="connsiteX639" fmla="*/ 3369941 w 4940931"/>
                <a:gd name="connsiteY639" fmla="*/ 40640 h 138429"/>
                <a:gd name="connsiteX640" fmla="*/ 3376291 w 4940931"/>
                <a:gd name="connsiteY640" fmla="*/ 53340 h 138429"/>
                <a:gd name="connsiteX641" fmla="*/ 3378196 w 4940931"/>
                <a:gd name="connsiteY641" fmla="*/ 68580 h 138429"/>
                <a:gd name="connsiteX642" fmla="*/ 3376926 w 4940931"/>
                <a:gd name="connsiteY642" fmla="*/ 68580 h 138429"/>
                <a:gd name="connsiteX643" fmla="*/ 3376926 w 4940931"/>
                <a:gd name="connsiteY643" fmla="*/ 72390 h 138429"/>
                <a:gd name="connsiteX644" fmla="*/ 3376926 w 4940931"/>
                <a:gd name="connsiteY644" fmla="*/ 75565 h 138429"/>
                <a:gd name="connsiteX645" fmla="*/ 3325491 w 4940931"/>
                <a:gd name="connsiteY645" fmla="*/ 75565 h 138429"/>
                <a:gd name="connsiteX646" fmla="*/ 3328031 w 4940931"/>
                <a:gd name="connsiteY646" fmla="*/ 85090 h 138429"/>
                <a:gd name="connsiteX647" fmla="*/ 3332476 w 4940931"/>
                <a:gd name="connsiteY647" fmla="*/ 91440 h 138429"/>
                <a:gd name="connsiteX648" fmla="*/ 3338191 w 4940931"/>
                <a:gd name="connsiteY648" fmla="*/ 95250 h 138429"/>
                <a:gd name="connsiteX649" fmla="*/ 3345176 w 4940931"/>
                <a:gd name="connsiteY649" fmla="*/ 96520 h 138429"/>
                <a:gd name="connsiteX650" fmla="*/ 3350256 w 4940931"/>
                <a:gd name="connsiteY650" fmla="*/ 96520 h 138429"/>
                <a:gd name="connsiteX651" fmla="*/ 3354701 w 4940931"/>
                <a:gd name="connsiteY651" fmla="*/ 95250 h 138429"/>
                <a:gd name="connsiteX652" fmla="*/ 3358511 w 4940931"/>
                <a:gd name="connsiteY652" fmla="*/ 93345 h 138429"/>
                <a:gd name="connsiteX653" fmla="*/ 3362956 w 4940931"/>
                <a:gd name="connsiteY653" fmla="*/ 90805 h 138429"/>
                <a:gd name="connsiteX654" fmla="*/ 3371846 w 4940931"/>
                <a:gd name="connsiteY654" fmla="*/ 100330 h 138429"/>
                <a:gd name="connsiteX655" fmla="*/ 3366131 w 4940931"/>
                <a:gd name="connsiteY655" fmla="*/ 104775 h 138429"/>
                <a:gd name="connsiteX656" fmla="*/ 3360416 w 4940931"/>
                <a:gd name="connsiteY656" fmla="*/ 107950 h 138429"/>
                <a:gd name="connsiteX657" fmla="*/ 3353431 w 4940931"/>
                <a:gd name="connsiteY657" fmla="*/ 109855 h 138429"/>
                <a:gd name="connsiteX658" fmla="*/ 3344541 w 4940931"/>
                <a:gd name="connsiteY658" fmla="*/ 110490 h 138429"/>
                <a:gd name="connsiteX659" fmla="*/ 3335016 w 4940931"/>
                <a:gd name="connsiteY659" fmla="*/ 109220 h 138429"/>
                <a:gd name="connsiteX660" fmla="*/ 3327396 w 4940931"/>
                <a:gd name="connsiteY660" fmla="*/ 105410 h 138429"/>
                <a:gd name="connsiteX661" fmla="*/ 3321046 w 4940931"/>
                <a:gd name="connsiteY661" fmla="*/ 100330 h 138429"/>
                <a:gd name="connsiteX662" fmla="*/ 3315966 w 4940931"/>
                <a:gd name="connsiteY662" fmla="*/ 92710 h 138429"/>
                <a:gd name="connsiteX663" fmla="*/ 3312156 w 4940931"/>
                <a:gd name="connsiteY663" fmla="*/ 82550 h 138429"/>
                <a:gd name="connsiteX664" fmla="*/ 3310886 w 4940931"/>
                <a:gd name="connsiteY664" fmla="*/ 69850 h 138429"/>
                <a:gd name="connsiteX665" fmla="*/ 3313426 w 4940931"/>
                <a:gd name="connsiteY665" fmla="*/ 52070 h 138429"/>
                <a:gd name="connsiteX666" fmla="*/ 3320411 w 4940931"/>
                <a:gd name="connsiteY666" fmla="*/ 39370 h 138429"/>
                <a:gd name="connsiteX667" fmla="*/ 3331206 w 4940931"/>
                <a:gd name="connsiteY667" fmla="*/ 31750 h 138429"/>
                <a:gd name="connsiteX668" fmla="*/ 3345176 w 4940931"/>
                <a:gd name="connsiteY668" fmla="*/ 29210 h 138429"/>
                <a:gd name="connsiteX669" fmla="*/ 3060696 w 4940931"/>
                <a:gd name="connsiteY669" fmla="*/ 29210 h 138429"/>
                <a:gd name="connsiteX670" fmla="*/ 3068316 w 4940931"/>
                <a:gd name="connsiteY670" fmla="*/ 29845 h 138429"/>
                <a:gd name="connsiteX671" fmla="*/ 3074031 w 4940931"/>
                <a:gd name="connsiteY671" fmla="*/ 32385 h 138429"/>
                <a:gd name="connsiteX672" fmla="*/ 3070221 w 4940931"/>
                <a:gd name="connsiteY672" fmla="*/ 46990 h 138429"/>
                <a:gd name="connsiteX673" fmla="*/ 3068951 w 4940931"/>
                <a:gd name="connsiteY673" fmla="*/ 46990 h 138429"/>
                <a:gd name="connsiteX674" fmla="*/ 3063871 w 4940931"/>
                <a:gd name="connsiteY674" fmla="*/ 45085 h 138429"/>
                <a:gd name="connsiteX675" fmla="*/ 3057521 w 4940931"/>
                <a:gd name="connsiteY675" fmla="*/ 44450 h 138429"/>
                <a:gd name="connsiteX676" fmla="*/ 3046091 w 4940931"/>
                <a:gd name="connsiteY676" fmla="*/ 49530 h 138429"/>
                <a:gd name="connsiteX677" fmla="*/ 3042281 w 4940931"/>
                <a:gd name="connsiteY677" fmla="*/ 64770 h 138429"/>
                <a:gd name="connsiteX678" fmla="*/ 3042281 w 4940931"/>
                <a:gd name="connsiteY678" fmla="*/ 109220 h 138429"/>
                <a:gd name="connsiteX679" fmla="*/ 3027041 w 4940931"/>
                <a:gd name="connsiteY679" fmla="*/ 109220 h 138429"/>
                <a:gd name="connsiteX680" fmla="*/ 3027041 w 4940931"/>
                <a:gd name="connsiteY680" fmla="*/ 31115 h 138429"/>
                <a:gd name="connsiteX681" fmla="*/ 3042281 w 4940931"/>
                <a:gd name="connsiteY681" fmla="*/ 31115 h 138429"/>
                <a:gd name="connsiteX682" fmla="*/ 3042281 w 4940931"/>
                <a:gd name="connsiteY682" fmla="*/ 38735 h 138429"/>
                <a:gd name="connsiteX683" fmla="*/ 3045456 w 4940931"/>
                <a:gd name="connsiteY683" fmla="*/ 34925 h 138429"/>
                <a:gd name="connsiteX684" fmla="*/ 3049901 w 4940931"/>
                <a:gd name="connsiteY684" fmla="*/ 31750 h 138429"/>
                <a:gd name="connsiteX685" fmla="*/ 3054981 w 4940931"/>
                <a:gd name="connsiteY685" fmla="*/ 29845 h 138429"/>
                <a:gd name="connsiteX686" fmla="*/ 3060696 w 4940931"/>
                <a:gd name="connsiteY686" fmla="*/ 29210 h 138429"/>
                <a:gd name="connsiteX687" fmla="*/ 2978781 w 4940931"/>
                <a:gd name="connsiteY687" fmla="*/ 29210 h 138429"/>
                <a:gd name="connsiteX688" fmla="*/ 2993386 w 4940931"/>
                <a:gd name="connsiteY688" fmla="*/ 32385 h 138429"/>
                <a:gd name="connsiteX689" fmla="*/ 3003546 w 4940931"/>
                <a:gd name="connsiteY689" fmla="*/ 40640 h 138429"/>
                <a:gd name="connsiteX690" fmla="*/ 3009896 w 4940931"/>
                <a:gd name="connsiteY690" fmla="*/ 53340 h 138429"/>
                <a:gd name="connsiteX691" fmla="*/ 3011801 w 4940931"/>
                <a:gd name="connsiteY691" fmla="*/ 68580 h 138429"/>
                <a:gd name="connsiteX692" fmla="*/ 3010531 w 4940931"/>
                <a:gd name="connsiteY692" fmla="*/ 68580 h 138429"/>
                <a:gd name="connsiteX693" fmla="*/ 3010531 w 4940931"/>
                <a:gd name="connsiteY693" fmla="*/ 72390 h 138429"/>
                <a:gd name="connsiteX694" fmla="*/ 3010531 w 4940931"/>
                <a:gd name="connsiteY694" fmla="*/ 75565 h 138429"/>
                <a:gd name="connsiteX695" fmla="*/ 2959096 w 4940931"/>
                <a:gd name="connsiteY695" fmla="*/ 75565 h 138429"/>
                <a:gd name="connsiteX696" fmla="*/ 2961636 w 4940931"/>
                <a:gd name="connsiteY696" fmla="*/ 85090 h 138429"/>
                <a:gd name="connsiteX697" fmla="*/ 2966081 w 4940931"/>
                <a:gd name="connsiteY697" fmla="*/ 91440 h 138429"/>
                <a:gd name="connsiteX698" fmla="*/ 2971796 w 4940931"/>
                <a:gd name="connsiteY698" fmla="*/ 95250 h 138429"/>
                <a:gd name="connsiteX699" fmla="*/ 2978781 w 4940931"/>
                <a:gd name="connsiteY699" fmla="*/ 96520 h 138429"/>
                <a:gd name="connsiteX700" fmla="*/ 2983861 w 4940931"/>
                <a:gd name="connsiteY700" fmla="*/ 96520 h 138429"/>
                <a:gd name="connsiteX701" fmla="*/ 2988306 w 4940931"/>
                <a:gd name="connsiteY701" fmla="*/ 95250 h 138429"/>
                <a:gd name="connsiteX702" fmla="*/ 2992116 w 4940931"/>
                <a:gd name="connsiteY702" fmla="*/ 93345 h 138429"/>
                <a:gd name="connsiteX703" fmla="*/ 2996561 w 4940931"/>
                <a:gd name="connsiteY703" fmla="*/ 90805 h 138429"/>
                <a:gd name="connsiteX704" fmla="*/ 3005451 w 4940931"/>
                <a:gd name="connsiteY704" fmla="*/ 100330 h 138429"/>
                <a:gd name="connsiteX705" fmla="*/ 2999736 w 4940931"/>
                <a:gd name="connsiteY705" fmla="*/ 104775 h 138429"/>
                <a:gd name="connsiteX706" fmla="*/ 2994021 w 4940931"/>
                <a:gd name="connsiteY706" fmla="*/ 107950 h 138429"/>
                <a:gd name="connsiteX707" fmla="*/ 2987036 w 4940931"/>
                <a:gd name="connsiteY707" fmla="*/ 109855 h 138429"/>
                <a:gd name="connsiteX708" fmla="*/ 2978146 w 4940931"/>
                <a:gd name="connsiteY708" fmla="*/ 110490 h 138429"/>
                <a:gd name="connsiteX709" fmla="*/ 2968621 w 4940931"/>
                <a:gd name="connsiteY709" fmla="*/ 109220 h 138429"/>
                <a:gd name="connsiteX710" fmla="*/ 2961001 w 4940931"/>
                <a:gd name="connsiteY710" fmla="*/ 105410 h 138429"/>
                <a:gd name="connsiteX711" fmla="*/ 2954651 w 4940931"/>
                <a:gd name="connsiteY711" fmla="*/ 100330 h 138429"/>
                <a:gd name="connsiteX712" fmla="*/ 2949571 w 4940931"/>
                <a:gd name="connsiteY712" fmla="*/ 92710 h 138429"/>
                <a:gd name="connsiteX713" fmla="*/ 2945761 w 4940931"/>
                <a:gd name="connsiteY713" fmla="*/ 82550 h 138429"/>
                <a:gd name="connsiteX714" fmla="*/ 2944491 w 4940931"/>
                <a:gd name="connsiteY714" fmla="*/ 69850 h 138429"/>
                <a:gd name="connsiteX715" fmla="*/ 2947031 w 4940931"/>
                <a:gd name="connsiteY715" fmla="*/ 52070 h 138429"/>
                <a:gd name="connsiteX716" fmla="*/ 2954016 w 4940931"/>
                <a:gd name="connsiteY716" fmla="*/ 39370 h 138429"/>
                <a:gd name="connsiteX717" fmla="*/ 2964811 w 4940931"/>
                <a:gd name="connsiteY717" fmla="*/ 31750 h 138429"/>
                <a:gd name="connsiteX718" fmla="*/ 2978781 w 4940931"/>
                <a:gd name="connsiteY718" fmla="*/ 29210 h 138429"/>
                <a:gd name="connsiteX719" fmla="*/ 2798440 w 4940931"/>
                <a:gd name="connsiteY719" fmla="*/ 29210 h 138429"/>
                <a:gd name="connsiteX720" fmla="*/ 2813045 w 4940931"/>
                <a:gd name="connsiteY720" fmla="*/ 31750 h 138429"/>
                <a:gd name="connsiteX721" fmla="*/ 2825110 w 4940931"/>
                <a:gd name="connsiteY721" fmla="*/ 38100 h 138429"/>
                <a:gd name="connsiteX722" fmla="*/ 2827015 w 4940931"/>
                <a:gd name="connsiteY722" fmla="*/ 38100 h 138429"/>
                <a:gd name="connsiteX723" fmla="*/ 2820030 w 4940931"/>
                <a:gd name="connsiteY723" fmla="*/ 50165 h 138429"/>
                <a:gd name="connsiteX724" fmla="*/ 2810505 w 4940931"/>
                <a:gd name="connsiteY724" fmla="*/ 45085 h 138429"/>
                <a:gd name="connsiteX725" fmla="*/ 2799710 w 4940931"/>
                <a:gd name="connsiteY725" fmla="*/ 43180 h 138429"/>
                <a:gd name="connsiteX726" fmla="*/ 2791455 w 4940931"/>
                <a:gd name="connsiteY726" fmla="*/ 45085 h 138429"/>
                <a:gd name="connsiteX727" fmla="*/ 2788915 w 4940931"/>
                <a:gd name="connsiteY727" fmla="*/ 50165 h 138429"/>
                <a:gd name="connsiteX728" fmla="*/ 2788915 w 4940931"/>
                <a:gd name="connsiteY728" fmla="*/ 52705 h 138429"/>
                <a:gd name="connsiteX729" fmla="*/ 2790820 w 4940931"/>
                <a:gd name="connsiteY729" fmla="*/ 55245 h 138429"/>
                <a:gd name="connsiteX730" fmla="*/ 2795265 w 4940931"/>
                <a:gd name="connsiteY730" fmla="*/ 57785 h 138429"/>
                <a:gd name="connsiteX731" fmla="*/ 2802250 w 4940931"/>
                <a:gd name="connsiteY731" fmla="*/ 60960 h 138429"/>
                <a:gd name="connsiteX732" fmla="*/ 2813680 w 4940931"/>
                <a:gd name="connsiteY732" fmla="*/ 66040 h 138429"/>
                <a:gd name="connsiteX733" fmla="*/ 2821935 w 4940931"/>
                <a:gd name="connsiteY733" fmla="*/ 71120 h 138429"/>
                <a:gd name="connsiteX734" fmla="*/ 2827015 w 4940931"/>
                <a:gd name="connsiteY734" fmla="*/ 78105 h 138429"/>
                <a:gd name="connsiteX735" fmla="*/ 2828920 w 4940931"/>
                <a:gd name="connsiteY735" fmla="*/ 87630 h 138429"/>
                <a:gd name="connsiteX736" fmla="*/ 2826380 w 4940931"/>
                <a:gd name="connsiteY736" fmla="*/ 98425 h 138429"/>
                <a:gd name="connsiteX737" fmla="*/ 2820030 w 4940931"/>
                <a:gd name="connsiteY737" fmla="*/ 105410 h 138429"/>
                <a:gd name="connsiteX738" fmla="*/ 2810505 w 4940931"/>
                <a:gd name="connsiteY738" fmla="*/ 109220 h 138429"/>
                <a:gd name="connsiteX739" fmla="*/ 2799710 w 4940931"/>
                <a:gd name="connsiteY739" fmla="*/ 110490 h 138429"/>
                <a:gd name="connsiteX740" fmla="*/ 2783835 w 4940931"/>
                <a:gd name="connsiteY740" fmla="*/ 107950 h 138429"/>
                <a:gd name="connsiteX741" fmla="*/ 2769230 w 4940931"/>
                <a:gd name="connsiteY741" fmla="*/ 100965 h 138429"/>
                <a:gd name="connsiteX742" fmla="*/ 2776215 w 4940931"/>
                <a:gd name="connsiteY742" fmla="*/ 89535 h 138429"/>
                <a:gd name="connsiteX743" fmla="*/ 2787645 w 4940931"/>
                <a:gd name="connsiteY743" fmla="*/ 95250 h 138429"/>
                <a:gd name="connsiteX744" fmla="*/ 2799075 w 4940931"/>
                <a:gd name="connsiteY744" fmla="*/ 97155 h 138429"/>
                <a:gd name="connsiteX745" fmla="*/ 2809870 w 4940931"/>
                <a:gd name="connsiteY745" fmla="*/ 94615 h 138429"/>
                <a:gd name="connsiteX746" fmla="*/ 2813045 w 4940931"/>
                <a:gd name="connsiteY746" fmla="*/ 88265 h 138429"/>
                <a:gd name="connsiteX747" fmla="*/ 2811775 w 4940931"/>
                <a:gd name="connsiteY747" fmla="*/ 84455 h 138429"/>
                <a:gd name="connsiteX748" fmla="*/ 2807965 w 4940931"/>
                <a:gd name="connsiteY748" fmla="*/ 81280 h 138429"/>
                <a:gd name="connsiteX749" fmla="*/ 2802250 w 4940931"/>
                <a:gd name="connsiteY749" fmla="*/ 78105 h 138429"/>
                <a:gd name="connsiteX750" fmla="*/ 2794630 w 4940931"/>
                <a:gd name="connsiteY750" fmla="*/ 74930 h 138429"/>
                <a:gd name="connsiteX751" fmla="*/ 2783835 w 4940931"/>
                <a:gd name="connsiteY751" fmla="*/ 69850 h 138429"/>
                <a:gd name="connsiteX752" fmla="*/ 2776850 w 4940931"/>
                <a:gd name="connsiteY752" fmla="*/ 64770 h 138429"/>
                <a:gd name="connsiteX753" fmla="*/ 2773040 w 4940931"/>
                <a:gd name="connsiteY753" fmla="*/ 58420 h 138429"/>
                <a:gd name="connsiteX754" fmla="*/ 2771770 w 4940931"/>
                <a:gd name="connsiteY754" fmla="*/ 50165 h 138429"/>
                <a:gd name="connsiteX755" fmla="*/ 2773675 w 4940931"/>
                <a:gd name="connsiteY755" fmla="*/ 40640 h 138429"/>
                <a:gd name="connsiteX756" fmla="*/ 2779390 w 4940931"/>
                <a:gd name="connsiteY756" fmla="*/ 34290 h 138429"/>
                <a:gd name="connsiteX757" fmla="*/ 2787645 w 4940931"/>
                <a:gd name="connsiteY757" fmla="*/ 30480 h 138429"/>
                <a:gd name="connsiteX758" fmla="*/ 2798440 w 4940931"/>
                <a:gd name="connsiteY758" fmla="*/ 29210 h 138429"/>
                <a:gd name="connsiteX759" fmla="*/ 2723510 w 4940931"/>
                <a:gd name="connsiteY759" fmla="*/ 29210 h 138429"/>
                <a:gd name="connsiteX760" fmla="*/ 2729225 w 4940931"/>
                <a:gd name="connsiteY760" fmla="*/ 29210 h 138429"/>
                <a:gd name="connsiteX761" fmla="*/ 2741290 w 4940931"/>
                <a:gd name="connsiteY761" fmla="*/ 31750 h 138429"/>
                <a:gd name="connsiteX762" fmla="*/ 2750180 w 4940931"/>
                <a:gd name="connsiteY762" fmla="*/ 38100 h 138429"/>
                <a:gd name="connsiteX763" fmla="*/ 2755260 w 4940931"/>
                <a:gd name="connsiteY763" fmla="*/ 48895 h 138429"/>
                <a:gd name="connsiteX764" fmla="*/ 2757165 w 4940931"/>
                <a:gd name="connsiteY764" fmla="*/ 64135 h 138429"/>
                <a:gd name="connsiteX765" fmla="*/ 2757165 w 4940931"/>
                <a:gd name="connsiteY765" fmla="*/ 108585 h 138429"/>
                <a:gd name="connsiteX766" fmla="*/ 2741925 w 4940931"/>
                <a:gd name="connsiteY766" fmla="*/ 108585 h 138429"/>
                <a:gd name="connsiteX767" fmla="*/ 2741290 w 4940931"/>
                <a:gd name="connsiteY767" fmla="*/ 108585 h 138429"/>
                <a:gd name="connsiteX768" fmla="*/ 2741290 w 4940931"/>
                <a:gd name="connsiteY768" fmla="*/ 64770 h 138429"/>
                <a:gd name="connsiteX769" fmla="*/ 2737480 w 4940931"/>
                <a:gd name="connsiteY769" fmla="*/ 48895 h 138429"/>
                <a:gd name="connsiteX770" fmla="*/ 2725415 w 4940931"/>
                <a:gd name="connsiteY770" fmla="*/ 43180 h 138429"/>
                <a:gd name="connsiteX771" fmla="*/ 2718430 w 4940931"/>
                <a:gd name="connsiteY771" fmla="*/ 44450 h 138429"/>
                <a:gd name="connsiteX772" fmla="*/ 2713350 w 4940931"/>
                <a:gd name="connsiteY772" fmla="*/ 48260 h 138429"/>
                <a:gd name="connsiteX773" fmla="*/ 2710175 w 4940931"/>
                <a:gd name="connsiteY773" fmla="*/ 54610 h 138429"/>
                <a:gd name="connsiteX774" fmla="*/ 2709540 w 4940931"/>
                <a:gd name="connsiteY774" fmla="*/ 62865 h 138429"/>
                <a:gd name="connsiteX775" fmla="*/ 2709540 w 4940931"/>
                <a:gd name="connsiteY775" fmla="*/ 108585 h 138429"/>
                <a:gd name="connsiteX776" fmla="*/ 2694300 w 4940931"/>
                <a:gd name="connsiteY776" fmla="*/ 108585 h 138429"/>
                <a:gd name="connsiteX777" fmla="*/ 2694300 w 4940931"/>
                <a:gd name="connsiteY777" fmla="*/ 30480 h 138429"/>
                <a:gd name="connsiteX778" fmla="*/ 2709540 w 4940931"/>
                <a:gd name="connsiteY778" fmla="*/ 30480 h 138429"/>
                <a:gd name="connsiteX779" fmla="*/ 2709540 w 4940931"/>
                <a:gd name="connsiteY779" fmla="*/ 38100 h 138429"/>
                <a:gd name="connsiteX780" fmla="*/ 2713350 w 4940931"/>
                <a:gd name="connsiteY780" fmla="*/ 34290 h 138429"/>
                <a:gd name="connsiteX781" fmla="*/ 2717795 w 4940931"/>
                <a:gd name="connsiteY781" fmla="*/ 31115 h 138429"/>
                <a:gd name="connsiteX782" fmla="*/ 2723510 w 4940931"/>
                <a:gd name="connsiteY782" fmla="*/ 29210 h 138429"/>
                <a:gd name="connsiteX783" fmla="*/ 2530470 w 4940931"/>
                <a:gd name="connsiteY783" fmla="*/ 29210 h 138429"/>
                <a:gd name="connsiteX784" fmla="*/ 2545075 w 4940931"/>
                <a:gd name="connsiteY784" fmla="*/ 32385 h 138429"/>
                <a:gd name="connsiteX785" fmla="*/ 2555235 w 4940931"/>
                <a:gd name="connsiteY785" fmla="*/ 40640 h 138429"/>
                <a:gd name="connsiteX786" fmla="*/ 2561585 w 4940931"/>
                <a:gd name="connsiteY786" fmla="*/ 53340 h 138429"/>
                <a:gd name="connsiteX787" fmla="*/ 2563490 w 4940931"/>
                <a:gd name="connsiteY787" fmla="*/ 68580 h 138429"/>
                <a:gd name="connsiteX788" fmla="*/ 2562220 w 4940931"/>
                <a:gd name="connsiteY788" fmla="*/ 68580 h 138429"/>
                <a:gd name="connsiteX789" fmla="*/ 2562220 w 4940931"/>
                <a:gd name="connsiteY789" fmla="*/ 72390 h 138429"/>
                <a:gd name="connsiteX790" fmla="*/ 2562220 w 4940931"/>
                <a:gd name="connsiteY790" fmla="*/ 75565 h 138429"/>
                <a:gd name="connsiteX791" fmla="*/ 2510785 w 4940931"/>
                <a:gd name="connsiteY791" fmla="*/ 75565 h 138429"/>
                <a:gd name="connsiteX792" fmla="*/ 2513325 w 4940931"/>
                <a:gd name="connsiteY792" fmla="*/ 85090 h 138429"/>
                <a:gd name="connsiteX793" fmla="*/ 2517770 w 4940931"/>
                <a:gd name="connsiteY793" fmla="*/ 91440 h 138429"/>
                <a:gd name="connsiteX794" fmla="*/ 2523485 w 4940931"/>
                <a:gd name="connsiteY794" fmla="*/ 95250 h 138429"/>
                <a:gd name="connsiteX795" fmla="*/ 2530470 w 4940931"/>
                <a:gd name="connsiteY795" fmla="*/ 96520 h 138429"/>
                <a:gd name="connsiteX796" fmla="*/ 2535550 w 4940931"/>
                <a:gd name="connsiteY796" fmla="*/ 96520 h 138429"/>
                <a:gd name="connsiteX797" fmla="*/ 2539995 w 4940931"/>
                <a:gd name="connsiteY797" fmla="*/ 95250 h 138429"/>
                <a:gd name="connsiteX798" fmla="*/ 2543805 w 4940931"/>
                <a:gd name="connsiteY798" fmla="*/ 93345 h 138429"/>
                <a:gd name="connsiteX799" fmla="*/ 2548250 w 4940931"/>
                <a:gd name="connsiteY799" fmla="*/ 90805 h 138429"/>
                <a:gd name="connsiteX800" fmla="*/ 2557140 w 4940931"/>
                <a:gd name="connsiteY800" fmla="*/ 100330 h 138429"/>
                <a:gd name="connsiteX801" fmla="*/ 2551425 w 4940931"/>
                <a:gd name="connsiteY801" fmla="*/ 104775 h 138429"/>
                <a:gd name="connsiteX802" fmla="*/ 2545710 w 4940931"/>
                <a:gd name="connsiteY802" fmla="*/ 107950 h 138429"/>
                <a:gd name="connsiteX803" fmla="*/ 2538725 w 4940931"/>
                <a:gd name="connsiteY803" fmla="*/ 109855 h 138429"/>
                <a:gd name="connsiteX804" fmla="*/ 2529835 w 4940931"/>
                <a:gd name="connsiteY804" fmla="*/ 110490 h 138429"/>
                <a:gd name="connsiteX805" fmla="*/ 2520310 w 4940931"/>
                <a:gd name="connsiteY805" fmla="*/ 109220 h 138429"/>
                <a:gd name="connsiteX806" fmla="*/ 2512690 w 4940931"/>
                <a:gd name="connsiteY806" fmla="*/ 105410 h 138429"/>
                <a:gd name="connsiteX807" fmla="*/ 2506340 w 4940931"/>
                <a:gd name="connsiteY807" fmla="*/ 100330 h 138429"/>
                <a:gd name="connsiteX808" fmla="*/ 2501260 w 4940931"/>
                <a:gd name="connsiteY808" fmla="*/ 92710 h 138429"/>
                <a:gd name="connsiteX809" fmla="*/ 2497450 w 4940931"/>
                <a:gd name="connsiteY809" fmla="*/ 82550 h 138429"/>
                <a:gd name="connsiteX810" fmla="*/ 2496180 w 4940931"/>
                <a:gd name="connsiteY810" fmla="*/ 69850 h 138429"/>
                <a:gd name="connsiteX811" fmla="*/ 2498720 w 4940931"/>
                <a:gd name="connsiteY811" fmla="*/ 52070 h 138429"/>
                <a:gd name="connsiteX812" fmla="*/ 2505705 w 4940931"/>
                <a:gd name="connsiteY812" fmla="*/ 39370 h 138429"/>
                <a:gd name="connsiteX813" fmla="*/ 2516500 w 4940931"/>
                <a:gd name="connsiteY813" fmla="*/ 31750 h 138429"/>
                <a:gd name="connsiteX814" fmla="*/ 2530470 w 4940931"/>
                <a:gd name="connsiteY814" fmla="*/ 29210 h 138429"/>
                <a:gd name="connsiteX815" fmla="*/ 2298061 w 4940931"/>
                <a:gd name="connsiteY815" fmla="*/ 29210 h 138429"/>
                <a:gd name="connsiteX816" fmla="*/ 2305681 w 4940931"/>
                <a:gd name="connsiteY816" fmla="*/ 29845 h 138429"/>
                <a:gd name="connsiteX817" fmla="*/ 2311396 w 4940931"/>
                <a:gd name="connsiteY817" fmla="*/ 32385 h 138429"/>
                <a:gd name="connsiteX818" fmla="*/ 2307586 w 4940931"/>
                <a:gd name="connsiteY818" fmla="*/ 46990 h 138429"/>
                <a:gd name="connsiteX819" fmla="*/ 2306316 w 4940931"/>
                <a:gd name="connsiteY819" fmla="*/ 46990 h 138429"/>
                <a:gd name="connsiteX820" fmla="*/ 2301236 w 4940931"/>
                <a:gd name="connsiteY820" fmla="*/ 45085 h 138429"/>
                <a:gd name="connsiteX821" fmla="*/ 2294886 w 4940931"/>
                <a:gd name="connsiteY821" fmla="*/ 44450 h 138429"/>
                <a:gd name="connsiteX822" fmla="*/ 2283456 w 4940931"/>
                <a:gd name="connsiteY822" fmla="*/ 49530 h 138429"/>
                <a:gd name="connsiteX823" fmla="*/ 2279646 w 4940931"/>
                <a:gd name="connsiteY823" fmla="*/ 64770 h 138429"/>
                <a:gd name="connsiteX824" fmla="*/ 2279646 w 4940931"/>
                <a:gd name="connsiteY824" fmla="*/ 109220 h 138429"/>
                <a:gd name="connsiteX825" fmla="*/ 2264406 w 4940931"/>
                <a:gd name="connsiteY825" fmla="*/ 109220 h 138429"/>
                <a:gd name="connsiteX826" fmla="*/ 2264406 w 4940931"/>
                <a:gd name="connsiteY826" fmla="*/ 31115 h 138429"/>
                <a:gd name="connsiteX827" fmla="*/ 2279646 w 4940931"/>
                <a:gd name="connsiteY827" fmla="*/ 31115 h 138429"/>
                <a:gd name="connsiteX828" fmla="*/ 2279646 w 4940931"/>
                <a:gd name="connsiteY828" fmla="*/ 38735 h 138429"/>
                <a:gd name="connsiteX829" fmla="*/ 2282821 w 4940931"/>
                <a:gd name="connsiteY829" fmla="*/ 34925 h 138429"/>
                <a:gd name="connsiteX830" fmla="*/ 2287266 w 4940931"/>
                <a:gd name="connsiteY830" fmla="*/ 31750 h 138429"/>
                <a:gd name="connsiteX831" fmla="*/ 2292346 w 4940931"/>
                <a:gd name="connsiteY831" fmla="*/ 29845 h 138429"/>
                <a:gd name="connsiteX832" fmla="*/ 2298061 w 4940931"/>
                <a:gd name="connsiteY832" fmla="*/ 29210 h 138429"/>
                <a:gd name="connsiteX833" fmla="*/ 2216145 w 4940931"/>
                <a:gd name="connsiteY833" fmla="*/ 29210 h 138429"/>
                <a:gd name="connsiteX834" fmla="*/ 2230750 w 4940931"/>
                <a:gd name="connsiteY834" fmla="*/ 32385 h 138429"/>
                <a:gd name="connsiteX835" fmla="*/ 2240910 w 4940931"/>
                <a:gd name="connsiteY835" fmla="*/ 40640 h 138429"/>
                <a:gd name="connsiteX836" fmla="*/ 2247260 w 4940931"/>
                <a:gd name="connsiteY836" fmla="*/ 53340 h 138429"/>
                <a:gd name="connsiteX837" fmla="*/ 2249165 w 4940931"/>
                <a:gd name="connsiteY837" fmla="*/ 68580 h 138429"/>
                <a:gd name="connsiteX838" fmla="*/ 2247895 w 4940931"/>
                <a:gd name="connsiteY838" fmla="*/ 68580 h 138429"/>
                <a:gd name="connsiteX839" fmla="*/ 2247895 w 4940931"/>
                <a:gd name="connsiteY839" fmla="*/ 72390 h 138429"/>
                <a:gd name="connsiteX840" fmla="*/ 2247895 w 4940931"/>
                <a:gd name="connsiteY840" fmla="*/ 75565 h 138429"/>
                <a:gd name="connsiteX841" fmla="*/ 2196460 w 4940931"/>
                <a:gd name="connsiteY841" fmla="*/ 75565 h 138429"/>
                <a:gd name="connsiteX842" fmla="*/ 2199000 w 4940931"/>
                <a:gd name="connsiteY842" fmla="*/ 85090 h 138429"/>
                <a:gd name="connsiteX843" fmla="*/ 2203445 w 4940931"/>
                <a:gd name="connsiteY843" fmla="*/ 91440 h 138429"/>
                <a:gd name="connsiteX844" fmla="*/ 2209160 w 4940931"/>
                <a:gd name="connsiteY844" fmla="*/ 95250 h 138429"/>
                <a:gd name="connsiteX845" fmla="*/ 2216145 w 4940931"/>
                <a:gd name="connsiteY845" fmla="*/ 96520 h 138429"/>
                <a:gd name="connsiteX846" fmla="*/ 2221225 w 4940931"/>
                <a:gd name="connsiteY846" fmla="*/ 96520 h 138429"/>
                <a:gd name="connsiteX847" fmla="*/ 2225670 w 4940931"/>
                <a:gd name="connsiteY847" fmla="*/ 95250 h 138429"/>
                <a:gd name="connsiteX848" fmla="*/ 2229480 w 4940931"/>
                <a:gd name="connsiteY848" fmla="*/ 93345 h 138429"/>
                <a:gd name="connsiteX849" fmla="*/ 2233925 w 4940931"/>
                <a:gd name="connsiteY849" fmla="*/ 90805 h 138429"/>
                <a:gd name="connsiteX850" fmla="*/ 2242815 w 4940931"/>
                <a:gd name="connsiteY850" fmla="*/ 100330 h 138429"/>
                <a:gd name="connsiteX851" fmla="*/ 2237100 w 4940931"/>
                <a:gd name="connsiteY851" fmla="*/ 104775 h 138429"/>
                <a:gd name="connsiteX852" fmla="*/ 2231385 w 4940931"/>
                <a:gd name="connsiteY852" fmla="*/ 107950 h 138429"/>
                <a:gd name="connsiteX853" fmla="*/ 2224400 w 4940931"/>
                <a:gd name="connsiteY853" fmla="*/ 109855 h 138429"/>
                <a:gd name="connsiteX854" fmla="*/ 2215510 w 4940931"/>
                <a:gd name="connsiteY854" fmla="*/ 110490 h 138429"/>
                <a:gd name="connsiteX855" fmla="*/ 2205985 w 4940931"/>
                <a:gd name="connsiteY855" fmla="*/ 109220 h 138429"/>
                <a:gd name="connsiteX856" fmla="*/ 2198365 w 4940931"/>
                <a:gd name="connsiteY856" fmla="*/ 105410 h 138429"/>
                <a:gd name="connsiteX857" fmla="*/ 2192015 w 4940931"/>
                <a:gd name="connsiteY857" fmla="*/ 100330 h 138429"/>
                <a:gd name="connsiteX858" fmla="*/ 2186935 w 4940931"/>
                <a:gd name="connsiteY858" fmla="*/ 92710 h 138429"/>
                <a:gd name="connsiteX859" fmla="*/ 2183125 w 4940931"/>
                <a:gd name="connsiteY859" fmla="*/ 82550 h 138429"/>
                <a:gd name="connsiteX860" fmla="*/ 2181855 w 4940931"/>
                <a:gd name="connsiteY860" fmla="*/ 69850 h 138429"/>
                <a:gd name="connsiteX861" fmla="*/ 2184395 w 4940931"/>
                <a:gd name="connsiteY861" fmla="*/ 52070 h 138429"/>
                <a:gd name="connsiteX862" fmla="*/ 2191380 w 4940931"/>
                <a:gd name="connsiteY862" fmla="*/ 39370 h 138429"/>
                <a:gd name="connsiteX863" fmla="*/ 2202175 w 4940931"/>
                <a:gd name="connsiteY863" fmla="*/ 31750 h 138429"/>
                <a:gd name="connsiteX864" fmla="*/ 2216145 w 4940931"/>
                <a:gd name="connsiteY864" fmla="*/ 29210 h 138429"/>
                <a:gd name="connsiteX865" fmla="*/ 2029456 w 4940931"/>
                <a:gd name="connsiteY865" fmla="*/ 29210 h 138429"/>
                <a:gd name="connsiteX866" fmla="*/ 2044061 w 4940931"/>
                <a:gd name="connsiteY866" fmla="*/ 32385 h 138429"/>
                <a:gd name="connsiteX867" fmla="*/ 2054221 w 4940931"/>
                <a:gd name="connsiteY867" fmla="*/ 40640 h 138429"/>
                <a:gd name="connsiteX868" fmla="*/ 2060571 w 4940931"/>
                <a:gd name="connsiteY868" fmla="*/ 53340 h 138429"/>
                <a:gd name="connsiteX869" fmla="*/ 2062476 w 4940931"/>
                <a:gd name="connsiteY869" fmla="*/ 68580 h 138429"/>
                <a:gd name="connsiteX870" fmla="*/ 2061206 w 4940931"/>
                <a:gd name="connsiteY870" fmla="*/ 68580 h 138429"/>
                <a:gd name="connsiteX871" fmla="*/ 2061206 w 4940931"/>
                <a:gd name="connsiteY871" fmla="*/ 72390 h 138429"/>
                <a:gd name="connsiteX872" fmla="*/ 2061206 w 4940931"/>
                <a:gd name="connsiteY872" fmla="*/ 75565 h 138429"/>
                <a:gd name="connsiteX873" fmla="*/ 2009771 w 4940931"/>
                <a:gd name="connsiteY873" fmla="*/ 75565 h 138429"/>
                <a:gd name="connsiteX874" fmla="*/ 2012311 w 4940931"/>
                <a:gd name="connsiteY874" fmla="*/ 85090 h 138429"/>
                <a:gd name="connsiteX875" fmla="*/ 2016756 w 4940931"/>
                <a:gd name="connsiteY875" fmla="*/ 91440 h 138429"/>
                <a:gd name="connsiteX876" fmla="*/ 2022471 w 4940931"/>
                <a:gd name="connsiteY876" fmla="*/ 95250 h 138429"/>
                <a:gd name="connsiteX877" fmla="*/ 2029456 w 4940931"/>
                <a:gd name="connsiteY877" fmla="*/ 96520 h 138429"/>
                <a:gd name="connsiteX878" fmla="*/ 2034536 w 4940931"/>
                <a:gd name="connsiteY878" fmla="*/ 96520 h 138429"/>
                <a:gd name="connsiteX879" fmla="*/ 2038981 w 4940931"/>
                <a:gd name="connsiteY879" fmla="*/ 95250 h 138429"/>
                <a:gd name="connsiteX880" fmla="*/ 2042791 w 4940931"/>
                <a:gd name="connsiteY880" fmla="*/ 93345 h 138429"/>
                <a:gd name="connsiteX881" fmla="*/ 2047236 w 4940931"/>
                <a:gd name="connsiteY881" fmla="*/ 90805 h 138429"/>
                <a:gd name="connsiteX882" fmla="*/ 2056126 w 4940931"/>
                <a:gd name="connsiteY882" fmla="*/ 100330 h 138429"/>
                <a:gd name="connsiteX883" fmla="*/ 2050411 w 4940931"/>
                <a:gd name="connsiteY883" fmla="*/ 104775 h 138429"/>
                <a:gd name="connsiteX884" fmla="*/ 2044696 w 4940931"/>
                <a:gd name="connsiteY884" fmla="*/ 107950 h 138429"/>
                <a:gd name="connsiteX885" fmla="*/ 2037711 w 4940931"/>
                <a:gd name="connsiteY885" fmla="*/ 109855 h 138429"/>
                <a:gd name="connsiteX886" fmla="*/ 2028821 w 4940931"/>
                <a:gd name="connsiteY886" fmla="*/ 110490 h 138429"/>
                <a:gd name="connsiteX887" fmla="*/ 2019296 w 4940931"/>
                <a:gd name="connsiteY887" fmla="*/ 109220 h 138429"/>
                <a:gd name="connsiteX888" fmla="*/ 2011676 w 4940931"/>
                <a:gd name="connsiteY888" fmla="*/ 105410 h 138429"/>
                <a:gd name="connsiteX889" fmla="*/ 2005326 w 4940931"/>
                <a:gd name="connsiteY889" fmla="*/ 100330 h 138429"/>
                <a:gd name="connsiteX890" fmla="*/ 2000246 w 4940931"/>
                <a:gd name="connsiteY890" fmla="*/ 92710 h 138429"/>
                <a:gd name="connsiteX891" fmla="*/ 1996436 w 4940931"/>
                <a:gd name="connsiteY891" fmla="*/ 82550 h 138429"/>
                <a:gd name="connsiteX892" fmla="*/ 1995166 w 4940931"/>
                <a:gd name="connsiteY892" fmla="*/ 69850 h 138429"/>
                <a:gd name="connsiteX893" fmla="*/ 1997706 w 4940931"/>
                <a:gd name="connsiteY893" fmla="*/ 52070 h 138429"/>
                <a:gd name="connsiteX894" fmla="*/ 2004691 w 4940931"/>
                <a:gd name="connsiteY894" fmla="*/ 39370 h 138429"/>
                <a:gd name="connsiteX895" fmla="*/ 2015486 w 4940931"/>
                <a:gd name="connsiteY895" fmla="*/ 31750 h 138429"/>
                <a:gd name="connsiteX896" fmla="*/ 2029456 w 4940931"/>
                <a:gd name="connsiteY896" fmla="*/ 29210 h 138429"/>
                <a:gd name="connsiteX897" fmla="*/ 1831336 w 4940931"/>
                <a:gd name="connsiteY897" fmla="*/ 29210 h 138429"/>
                <a:gd name="connsiteX898" fmla="*/ 1845941 w 4940931"/>
                <a:gd name="connsiteY898" fmla="*/ 32385 h 138429"/>
                <a:gd name="connsiteX899" fmla="*/ 1856101 w 4940931"/>
                <a:gd name="connsiteY899" fmla="*/ 40640 h 138429"/>
                <a:gd name="connsiteX900" fmla="*/ 1862451 w 4940931"/>
                <a:gd name="connsiteY900" fmla="*/ 53340 h 138429"/>
                <a:gd name="connsiteX901" fmla="*/ 1864356 w 4940931"/>
                <a:gd name="connsiteY901" fmla="*/ 68580 h 138429"/>
                <a:gd name="connsiteX902" fmla="*/ 1863086 w 4940931"/>
                <a:gd name="connsiteY902" fmla="*/ 68580 h 138429"/>
                <a:gd name="connsiteX903" fmla="*/ 1863086 w 4940931"/>
                <a:gd name="connsiteY903" fmla="*/ 72390 h 138429"/>
                <a:gd name="connsiteX904" fmla="*/ 1863086 w 4940931"/>
                <a:gd name="connsiteY904" fmla="*/ 75565 h 138429"/>
                <a:gd name="connsiteX905" fmla="*/ 1811651 w 4940931"/>
                <a:gd name="connsiteY905" fmla="*/ 75565 h 138429"/>
                <a:gd name="connsiteX906" fmla="*/ 1814191 w 4940931"/>
                <a:gd name="connsiteY906" fmla="*/ 85090 h 138429"/>
                <a:gd name="connsiteX907" fmla="*/ 1818636 w 4940931"/>
                <a:gd name="connsiteY907" fmla="*/ 91440 h 138429"/>
                <a:gd name="connsiteX908" fmla="*/ 1824351 w 4940931"/>
                <a:gd name="connsiteY908" fmla="*/ 95250 h 138429"/>
                <a:gd name="connsiteX909" fmla="*/ 1831336 w 4940931"/>
                <a:gd name="connsiteY909" fmla="*/ 96520 h 138429"/>
                <a:gd name="connsiteX910" fmla="*/ 1836416 w 4940931"/>
                <a:gd name="connsiteY910" fmla="*/ 96520 h 138429"/>
                <a:gd name="connsiteX911" fmla="*/ 1840861 w 4940931"/>
                <a:gd name="connsiteY911" fmla="*/ 95250 h 138429"/>
                <a:gd name="connsiteX912" fmla="*/ 1844671 w 4940931"/>
                <a:gd name="connsiteY912" fmla="*/ 93345 h 138429"/>
                <a:gd name="connsiteX913" fmla="*/ 1849116 w 4940931"/>
                <a:gd name="connsiteY913" fmla="*/ 90805 h 138429"/>
                <a:gd name="connsiteX914" fmla="*/ 1858006 w 4940931"/>
                <a:gd name="connsiteY914" fmla="*/ 100330 h 138429"/>
                <a:gd name="connsiteX915" fmla="*/ 1852291 w 4940931"/>
                <a:gd name="connsiteY915" fmla="*/ 104775 h 138429"/>
                <a:gd name="connsiteX916" fmla="*/ 1846576 w 4940931"/>
                <a:gd name="connsiteY916" fmla="*/ 107950 h 138429"/>
                <a:gd name="connsiteX917" fmla="*/ 1839591 w 4940931"/>
                <a:gd name="connsiteY917" fmla="*/ 109855 h 138429"/>
                <a:gd name="connsiteX918" fmla="*/ 1830701 w 4940931"/>
                <a:gd name="connsiteY918" fmla="*/ 110490 h 138429"/>
                <a:gd name="connsiteX919" fmla="*/ 1821176 w 4940931"/>
                <a:gd name="connsiteY919" fmla="*/ 109220 h 138429"/>
                <a:gd name="connsiteX920" fmla="*/ 1813556 w 4940931"/>
                <a:gd name="connsiteY920" fmla="*/ 105410 h 138429"/>
                <a:gd name="connsiteX921" fmla="*/ 1807206 w 4940931"/>
                <a:gd name="connsiteY921" fmla="*/ 100330 h 138429"/>
                <a:gd name="connsiteX922" fmla="*/ 1802126 w 4940931"/>
                <a:gd name="connsiteY922" fmla="*/ 92710 h 138429"/>
                <a:gd name="connsiteX923" fmla="*/ 1798316 w 4940931"/>
                <a:gd name="connsiteY923" fmla="*/ 82550 h 138429"/>
                <a:gd name="connsiteX924" fmla="*/ 1797046 w 4940931"/>
                <a:gd name="connsiteY924" fmla="*/ 69850 h 138429"/>
                <a:gd name="connsiteX925" fmla="*/ 1799586 w 4940931"/>
                <a:gd name="connsiteY925" fmla="*/ 52070 h 138429"/>
                <a:gd name="connsiteX926" fmla="*/ 1806571 w 4940931"/>
                <a:gd name="connsiteY926" fmla="*/ 39370 h 138429"/>
                <a:gd name="connsiteX927" fmla="*/ 1817366 w 4940931"/>
                <a:gd name="connsiteY927" fmla="*/ 31750 h 138429"/>
                <a:gd name="connsiteX928" fmla="*/ 1831336 w 4940931"/>
                <a:gd name="connsiteY928" fmla="*/ 29210 h 138429"/>
                <a:gd name="connsiteX929" fmla="*/ 1501140 w 4940931"/>
                <a:gd name="connsiteY929" fmla="*/ 29210 h 138429"/>
                <a:gd name="connsiteX930" fmla="*/ 1506856 w 4940931"/>
                <a:gd name="connsiteY930" fmla="*/ 29210 h 138429"/>
                <a:gd name="connsiteX931" fmla="*/ 1518920 w 4940931"/>
                <a:gd name="connsiteY931" fmla="*/ 31750 h 138429"/>
                <a:gd name="connsiteX932" fmla="*/ 1527811 w 4940931"/>
                <a:gd name="connsiteY932" fmla="*/ 38100 h 138429"/>
                <a:gd name="connsiteX933" fmla="*/ 1532891 w 4940931"/>
                <a:gd name="connsiteY933" fmla="*/ 48895 h 138429"/>
                <a:gd name="connsiteX934" fmla="*/ 1534796 w 4940931"/>
                <a:gd name="connsiteY934" fmla="*/ 64135 h 138429"/>
                <a:gd name="connsiteX935" fmla="*/ 1534796 w 4940931"/>
                <a:gd name="connsiteY935" fmla="*/ 108585 h 138429"/>
                <a:gd name="connsiteX936" fmla="*/ 1519556 w 4940931"/>
                <a:gd name="connsiteY936" fmla="*/ 108585 h 138429"/>
                <a:gd name="connsiteX937" fmla="*/ 1518920 w 4940931"/>
                <a:gd name="connsiteY937" fmla="*/ 108585 h 138429"/>
                <a:gd name="connsiteX938" fmla="*/ 1518920 w 4940931"/>
                <a:gd name="connsiteY938" fmla="*/ 64770 h 138429"/>
                <a:gd name="connsiteX939" fmla="*/ 1515111 w 4940931"/>
                <a:gd name="connsiteY939" fmla="*/ 48895 h 138429"/>
                <a:gd name="connsiteX940" fmla="*/ 1503046 w 4940931"/>
                <a:gd name="connsiteY940" fmla="*/ 43180 h 138429"/>
                <a:gd name="connsiteX941" fmla="*/ 1496061 w 4940931"/>
                <a:gd name="connsiteY941" fmla="*/ 44450 h 138429"/>
                <a:gd name="connsiteX942" fmla="*/ 1490981 w 4940931"/>
                <a:gd name="connsiteY942" fmla="*/ 48260 h 138429"/>
                <a:gd name="connsiteX943" fmla="*/ 1487806 w 4940931"/>
                <a:gd name="connsiteY943" fmla="*/ 54610 h 138429"/>
                <a:gd name="connsiteX944" fmla="*/ 1487170 w 4940931"/>
                <a:gd name="connsiteY944" fmla="*/ 62865 h 138429"/>
                <a:gd name="connsiteX945" fmla="*/ 1487170 w 4940931"/>
                <a:gd name="connsiteY945" fmla="*/ 108585 h 138429"/>
                <a:gd name="connsiteX946" fmla="*/ 1471931 w 4940931"/>
                <a:gd name="connsiteY946" fmla="*/ 108585 h 138429"/>
                <a:gd name="connsiteX947" fmla="*/ 1471931 w 4940931"/>
                <a:gd name="connsiteY947" fmla="*/ 30480 h 138429"/>
                <a:gd name="connsiteX948" fmla="*/ 1487170 w 4940931"/>
                <a:gd name="connsiteY948" fmla="*/ 30480 h 138429"/>
                <a:gd name="connsiteX949" fmla="*/ 1487170 w 4940931"/>
                <a:gd name="connsiteY949" fmla="*/ 38100 h 138429"/>
                <a:gd name="connsiteX950" fmla="*/ 1490981 w 4940931"/>
                <a:gd name="connsiteY950" fmla="*/ 34290 h 138429"/>
                <a:gd name="connsiteX951" fmla="*/ 1495426 w 4940931"/>
                <a:gd name="connsiteY951" fmla="*/ 31115 h 138429"/>
                <a:gd name="connsiteX952" fmla="*/ 1501140 w 4940931"/>
                <a:gd name="connsiteY952" fmla="*/ 29210 h 138429"/>
                <a:gd name="connsiteX953" fmla="*/ 1250316 w 4940931"/>
                <a:gd name="connsiteY953" fmla="*/ 29210 h 138429"/>
                <a:gd name="connsiteX954" fmla="*/ 1264286 w 4940931"/>
                <a:gd name="connsiteY954" fmla="*/ 31750 h 138429"/>
                <a:gd name="connsiteX955" fmla="*/ 1276350 w 4940931"/>
                <a:gd name="connsiteY955" fmla="*/ 38100 h 138429"/>
                <a:gd name="connsiteX956" fmla="*/ 1278256 w 4940931"/>
                <a:gd name="connsiteY956" fmla="*/ 38100 h 138429"/>
                <a:gd name="connsiteX957" fmla="*/ 1271271 w 4940931"/>
                <a:gd name="connsiteY957" fmla="*/ 50165 h 138429"/>
                <a:gd name="connsiteX958" fmla="*/ 1261746 w 4940931"/>
                <a:gd name="connsiteY958" fmla="*/ 45085 h 138429"/>
                <a:gd name="connsiteX959" fmla="*/ 1250951 w 4940931"/>
                <a:gd name="connsiteY959" fmla="*/ 43180 h 138429"/>
                <a:gd name="connsiteX960" fmla="*/ 1242696 w 4940931"/>
                <a:gd name="connsiteY960" fmla="*/ 45085 h 138429"/>
                <a:gd name="connsiteX961" fmla="*/ 1240156 w 4940931"/>
                <a:gd name="connsiteY961" fmla="*/ 50165 h 138429"/>
                <a:gd name="connsiteX962" fmla="*/ 1240156 w 4940931"/>
                <a:gd name="connsiteY962" fmla="*/ 52705 h 138429"/>
                <a:gd name="connsiteX963" fmla="*/ 1242061 w 4940931"/>
                <a:gd name="connsiteY963" fmla="*/ 55245 h 138429"/>
                <a:gd name="connsiteX964" fmla="*/ 1246506 w 4940931"/>
                <a:gd name="connsiteY964" fmla="*/ 57785 h 138429"/>
                <a:gd name="connsiteX965" fmla="*/ 1253491 w 4940931"/>
                <a:gd name="connsiteY965" fmla="*/ 60960 h 138429"/>
                <a:gd name="connsiteX966" fmla="*/ 1264921 w 4940931"/>
                <a:gd name="connsiteY966" fmla="*/ 66040 h 138429"/>
                <a:gd name="connsiteX967" fmla="*/ 1273176 w 4940931"/>
                <a:gd name="connsiteY967" fmla="*/ 71120 h 138429"/>
                <a:gd name="connsiteX968" fmla="*/ 1278256 w 4940931"/>
                <a:gd name="connsiteY968" fmla="*/ 78105 h 138429"/>
                <a:gd name="connsiteX969" fmla="*/ 1280161 w 4940931"/>
                <a:gd name="connsiteY969" fmla="*/ 87630 h 138429"/>
                <a:gd name="connsiteX970" fmla="*/ 1277621 w 4940931"/>
                <a:gd name="connsiteY970" fmla="*/ 98425 h 138429"/>
                <a:gd name="connsiteX971" fmla="*/ 1271271 w 4940931"/>
                <a:gd name="connsiteY971" fmla="*/ 105410 h 138429"/>
                <a:gd name="connsiteX972" fmla="*/ 1261746 w 4940931"/>
                <a:gd name="connsiteY972" fmla="*/ 109220 h 138429"/>
                <a:gd name="connsiteX973" fmla="*/ 1250951 w 4940931"/>
                <a:gd name="connsiteY973" fmla="*/ 110490 h 138429"/>
                <a:gd name="connsiteX974" fmla="*/ 1235711 w 4940931"/>
                <a:gd name="connsiteY974" fmla="*/ 107950 h 138429"/>
                <a:gd name="connsiteX975" fmla="*/ 1221106 w 4940931"/>
                <a:gd name="connsiteY975" fmla="*/ 100965 h 138429"/>
                <a:gd name="connsiteX976" fmla="*/ 1228091 w 4940931"/>
                <a:gd name="connsiteY976" fmla="*/ 89535 h 138429"/>
                <a:gd name="connsiteX977" fmla="*/ 1239521 w 4940931"/>
                <a:gd name="connsiteY977" fmla="*/ 95250 h 138429"/>
                <a:gd name="connsiteX978" fmla="*/ 1250951 w 4940931"/>
                <a:gd name="connsiteY978" fmla="*/ 97155 h 138429"/>
                <a:gd name="connsiteX979" fmla="*/ 1261746 w 4940931"/>
                <a:gd name="connsiteY979" fmla="*/ 94615 h 138429"/>
                <a:gd name="connsiteX980" fmla="*/ 1264921 w 4940931"/>
                <a:gd name="connsiteY980" fmla="*/ 88265 h 138429"/>
                <a:gd name="connsiteX981" fmla="*/ 1263650 w 4940931"/>
                <a:gd name="connsiteY981" fmla="*/ 84455 h 138429"/>
                <a:gd name="connsiteX982" fmla="*/ 1259841 w 4940931"/>
                <a:gd name="connsiteY982" fmla="*/ 81280 h 138429"/>
                <a:gd name="connsiteX983" fmla="*/ 1254125 w 4940931"/>
                <a:gd name="connsiteY983" fmla="*/ 78105 h 138429"/>
                <a:gd name="connsiteX984" fmla="*/ 1246506 w 4940931"/>
                <a:gd name="connsiteY984" fmla="*/ 74930 h 138429"/>
                <a:gd name="connsiteX985" fmla="*/ 1235711 w 4940931"/>
                <a:gd name="connsiteY985" fmla="*/ 69850 h 138429"/>
                <a:gd name="connsiteX986" fmla="*/ 1228726 w 4940931"/>
                <a:gd name="connsiteY986" fmla="*/ 64770 h 138429"/>
                <a:gd name="connsiteX987" fmla="*/ 1224916 w 4940931"/>
                <a:gd name="connsiteY987" fmla="*/ 58420 h 138429"/>
                <a:gd name="connsiteX988" fmla="*/ 1223646 w 4940931"/>
                <a:gd name="connsiteY988" fmla="*/ 50165 h 138429"/>
                <a:gd name="connsiteX989" fmla="*/ 1225551 w 4940931"/>
                <a:gd name="connsiteY989" fmla="*/ 40640 h 138429"/>
                <a:gd name="connsiteX990" fmla="*/ 1231266 w 4940931"/>
                <a:gd name="connsiteY990" fmla="*/ 34290 h 138429"/>
                <a:gd name="connsiteX991" fmla="*/ 1239521 w 4940931"/>
                <a:gd name="connsiteY991" fmla="*/ 30480 h 138429"/>
                <a:gd name="connsiteX992" fmla="*/ 1250316 w 4940931"/>
                <a:gd name="connsiteY992" fmla="*/ 29210 h 138429"/>
                <a:gd name="connsiteX993" fmla="*/ 1180466 w 4940931"/>
                <a:gd name="connsiteY993" fmla="*/ 29210 h 138429"/>
                <a:gd name="connsiteX994" fmla="*/ 1195071 w 4940931"/>
                <a:gd name="connsiteY994" fmla="*/ 32385 h 138429"/>
                <a:gd name="connsiteX995" fmla="*/ 1205231 w 4940931"/>
                <a:gd name="connsiteY995" fmla="*/ 40640 h 138429"/>
                <a:gd name="connsiteX996" fmla="*/ 1211581 w 4940931"/>
                <a:gd name="connsiteY996" fmla="*/ 53340 h 138429"/>
                <a:gd name="connsiteX997" fmla="*/ 1213486 w 4940931"/>
                <a:gd name="connsiteY997" fmla="*/ 68580 h 138429"/>
                <a:gd name="connsiteX998" fmla="*/ 1212216 w 4940931"/>
                <a:gd name="connsiteY998" fmla="*/ 68580 h 138429"/>
                <a:gd name="connsiteX999" fmla="*/ 1212216 w 4940931"/>
                <a:gd name="connsiteY999" fmla="*/ 72390 h 138429"/>
                <a:gd name="connsiteX1000" fmla="*/ 1212216 w 4940931"/>
                <a:gd name="connsiteY1000" fmla="*/ 75565 h 138429"/>
                <a:gd name="connsiteX1001" fmla="*/ 1160781 w 4940931"/>
                <a:gd name="connsiteY1001" fmla="*/ 75565 h 138429"/>
                <a:gd name="connsiteX1002" fmla="*/ 1163321 w 4940931"/>
                <a:gd name="connsiteY1002" fmla="*/ 85090 h 138429"/>
                <a:gd name="connsiteX1003" fmla="*/ 1167766 w 4940931"/>
                <a:gd name="connsiteY1003" fmla="*/ 91440 h 138429"/>
                <a:gd name="connsiteX1004" fmla="*/ 1173481 w 4940931"/>
                <a:gd name="connsiteY1004" fmla="*/ 95250 h 138429"/>
                <a:gd name="connsiteX1005" fmla="*/ 1180466 w 4940931"/>
                <a:gd name="connsiteY1005" fmla="*/ 96520 h 138429"/>
                <a:gd name="connsiteX1006" fmla="*/ 1185546 w 4940931"/>
                <a:gd name="connsiteY1006" fmla="*/ 96520 h 138429"/>
                <a:gd name="connsiteX1007" fmla="*/ 1189991 w 4940931"/>
                <a:gd name="connsiteY1007" fmla="*/ 95250 h 138429"/>
                <a:gd name="connsiteX1008" fmla="*/ 1193801 w 4940931"/>
                <a:gd name="connsiteY1008" fmla="*/ 93345 h 138429"/>
                <a:gd name="connsiteX1009" fmla="*/ 1198246 w 4940931"/>
                <a:gd name="connsiteY1009" fmla="*/ 90805 h 138429"/>
                <a:gd name="connsiteX1010" fmla="*/ 1207136 w 4940931"/>
                <a:gd name="connsiteY1010" fmla="*/ 100330 h 138429"/>
                <a:gd name="connsiteX1011" fmla="*/ 1201421 w 4940931"/>
                <a:gd name="connsiteY1011" fmla="*/ 104775 h 138429"/>
                <a:gd name="connsiteX1012" fmla="*/ 1195706 w 4940931"/>
                <a:gd name="connsiteY1012" fmla="*/ 107950 h 138429"/>
                <a:gd name="connsiteX1013" fmla="*/ 1188721 w 4940931"/>
                <a:gd name="connsiteY1013" fmla="*/ 109855 h 138429"/>
                <a:gd name="connsiteX1014" fmla="*/ 1179831 w 4940931"/>
                <a:gd name="connsiteY1014" fmla="*/ 110490 h 138429"/>
                <a:gd name="connsiteX1015" fmla="*/ 1170306 w 4940931"/>
                <a:gd name="connsiteY1015" fmla="*/ 109220 h 138429"/>
                <a:gd name="connsiteX1016" fmla="*/ 1162686 w 4940931"/>
                <a:gd name="connsiteY1016" fmla="*/ 105410 h 138429"/>
                <a:gd name="connsiteX1017" fmla="*/ 1156336 w 4940931"/>
                <a:gd name="connsiteY1017" fmla="*/ 100330 h 138429"/>
                <a:gd name="connsiteX1018" fmla="*/ 1151256 w 4940931"/>
                <a:gd name="connsiteY1018" fmla="*/ 92710 h 138429"/>
                <a:gd name="connsiteX1019" fmla="*/ 1147446 w 4940931"/>
                <a:gd name="connsiteY1019" fmla="*/ 82550 h 138429"/>
                <a:gd name="connsiteX1020" fmla="*/ 1146176 w 4940931"/>
                <a:gd name="connsiteY1020" fmla="*/ 69850 h 138429"/>
                <a:gd name="connsiteX1021" fmla="*/ 1148716 w 4940931"/>
                <a:gd name="connsiteY1021" fmla="*/ 52070 h 138429"/>
                <a:gd name="connsiteX1022" fmla="*/ 1155701 w 4940931"/>
                <a:gd name="connsiteY1022" fmla="*/ 39370 h 138429"/>
                <a:gd name="connsiteX1023" fmla="*/ 1166496 w 4940931"/>
                <a:gd name="connsiteY1023" fmla="*/ 31750 h 138429"/>
                <a:gd name="connsiteX1024" fmla="*/ 1180466 w 4940931"/>
                <a:gd name="connsiteY1024" fmla="*/ 29210 h 138429"/>
                <a:gd name="connsiteX1025" fmla="*/ 901065 w 4940931"/>
                <a:gd name="connsiteY1025" fmla="*/ 29210 h 138429"/>
                <a:gd name="connsiteX1026" fmla="*/ 915670 w 4940931"/>
                <a:gd name="connsiteY1026" fmla="*/ 32385 h 138429"/>
                <a:gd name="connsiteX1027" fmla="*/ 925830 w 4940931"/>
                <a:gd name="connsiteY1027" fmla="*/ 40640 h 138429"/>
                <a:gd name="connsiteX1028" fmla="*/ 932180 w 4940931"/>
                <a:gd name="connsiteY1028" fmla="*/ 53340 h 138429"/>
                <a:gd name="connsiteX1029" fmla="*/ 934085 w 4940931"/>
                <a:gd name="connsiteY1029" fmla="*/ 68580 h 138429"/>
                <a:gd name="connsiteX1030" fmla="*/ 932815 w 4940931"/>
                <a:gd name="connsiteY1030" fmla="*/ 68580 h 138429"/>
                <a:gd name="connsiteX1031" fmla="*/ 932815 w 4940931"/>
                <a:gd name="connsiteY1031" fmla="*/ 72390 h 138429"/>
                <a:gd name="connsiteX1032" fmla="*/ 932815 w 4940931"/>
                <a:gd name="connsiteY1032" fmla="*/ 75565 h 138429"/>
                <a:gd name="connsiteX1033" fmla="*/ 881380 w 4940931"/>
                <a:gd name="connsiteY1033" fmla="*/ 75565 h 138429"/>
                <a:gd name="connsiteX1034" fmla="*/ 883920 w 4940931"/>
                <a:gd name="connsiteY1034" fmla="*/ 85090 h 138429"/>
                <a:gd name="connsiteX1035" fmla="*/ 888365 w 4940931"/>
                <a:gd name="connsiteY1035" fmla="*/ 91440 h 138429"/>
                <a:gd name="connsiteX1036" fmla="*/ 894080 w 4940931"/>
                <a:gd name="connsiteY1036" fmla="*/ 95250 h 138429"/>
                <a:gd name="connsiteX1037" fmla="*/ 901065 w 4940931"/>
                <a:gd name="connsiteY1037" fmla="*/ 96520 h 138429"/>
                <a:gd name="connsiteX1038" fmla="*/ 906145 w 4940931"/>
                <a:gd name="connsiteY1038" fmla="*/ 96520 h 138429"/>
                <a:gd name="connsiteX1039" fmla="*/ 910590 w 4940931"/>
                <a:gd name="connsiteY1039" fmla="*/ 95250 h 138429"/>
                <a:gd name="connsiteX1040" fmla="*/ 914400 w 4940931"/>
                <a:gd name="connsiteY1040" fmla="*/ 93345 h 138429"/>
                <a:gd name="connsiteX1041" fmla="*/ 918845 w 4940931"/>
                <a:gd name="connsiteY1041" fmla="*/ 90805 h 138429"/>
                <a:gd name="connsiteX1042" fmla="*/ 927735 w 4940931"/>
                <a:gd name="connsiteY1042" fmla="*/ 100330 h 138429"/>
                <a:gd name="connsiteX1043" fmla="*/ 922020 w 4940931"/>
                <a:gd name="connsiteY1043" fmla="*/ 104775 h 138429"/>
                <a:gd name="connsiteX1044" fmla="*/ 916305 w 4940931"/>
                <a:gd name="connsiteY1044" fmla="*/ 107950 h 138429"/>
                <a:gd name="connsiteX1045" fmla="*/ 909320 w 4940931"/>
                <a:gd name="connsiteY1045" fmla="*/ 109855 h 138429"/>
                <a:gd name="connsiteX1046" fmla="*/ 900430 w 4940931"/>
                <a:gd name="connsiteY1046" fmla="*/ 110490 h 138429"/>
                <a:gd name="connsiteX1047" fmla="*/ 890905 w 4940931"/>
                <a:gd name="connsiteY1047" fmla="*/ 109220 h 138429"/>
                <a:gd name="connsiteX1048" fmla="*/ 883285 w 4940931"/>
                <a:gd name="connsiteY1048" fmla="*/ 105410 h 138429"/>
                <a:gd name="connsiteX1049" fmla="*/ 876935 w 4940931"/>
                <a:gd name="connsiteY1049" fmla="*/ 100330 h 138429"/>
                <a:gd name="connsiteX1050" fmla="*/ 871855 w 4940931"/>
                <a:gd name="connsiteY1050" fmla="*/ 92710 h 138429"/>
                <a:gd name="connsiteX1051" fmla="*/ 868045 w 4940931"/>
                <a:gd name="connsiteY1051" fmla="*/ 82550 h 138429"/>
                <a:gd name="connsiteX1052" fmla="*/ 866775 w 4940931"/>
                <a:gd name="connsiteY1052" fmla="*/ 69850 h 138429"/>
                <a:gd name="connsiteX1053" fmla="*/ 869315 w 4940931"/>
                <a:gd name="connsiteY1053" fmla="*/ 52070 h 138429"/>
                <a:gd name="connsiteX1054" fmla="*/ 876300 w 4940931"/>
                <a:gd name="connsiteY1054" fmla="*/ 39370 h 138429"/>
                <a:gd name="connsiteX1055" fmla="*/ 887095 w 4940931"/>
                <a:gd name="connsiteY1055" fmla="*/ 31750 h 138429"/>
                <a:gd name="connsiteX1056" fmla="*/ 901065 w 4940931"/>
                <a:gd name="connsiteY1056" fmla="*/ 29210 h 138429"/>
                <a:gd name="connsiteX1057" fmla="*/ 668656 w 4940931"/>
                <a:gd name="connsiteY1057" fmla="*/ 29210 h 138429"/>
                <a:gd name="connsiteX1058" fmla="*/ 676275 w 4940931"/>
                <a:gd name="connsiteY1058" fmla="*/ 29845 h 138429"/>
                <a:gd name="connsiteX1059" fmla="*/ 681991 w 4940931"/>
                <a:gd name="connsiteY1059" fmla="*/ 32385 h 138429"/>
                <a:gd name="connsiteX1060" fmla="*/ 678181 w 4940931"/>
                <a:gd name="connsiteY1060" fmla="*/ 46990 h 138429"/>
                <a:gd name="connsiteX1061" fmla="*/ 676910 w 4940931"/>
                <a:gd name="connsiteY1061" fmla="*/ 46990 h 138429"/>
                <a:gd name="connsiteX1062" fmla="*/ 671830 w 4940931"/>
                <a:gd name="connsiteY1062" fmla="*/ 45085 h 138429"/>
                <a:gd name="connsiteX1063" fmla="*/ 665480 w 4940931"/>
                <a:gd name="connsiteY1063" fmla="*/ 44450 h 138429"/>
                <a:gd name="connsiteX1064" fmla="*/ 654050 w 4940931"/>
                <a:gd name="connsiteY1064" fmla="*/ 49530 h 138429"/>
                <a:gd name="connsiteX1065" fmla="*/ 650240 w 4940931"/>
                <a:gd name="connsiteY1065" fmla="*/ 64770 h 138429"/>
                <a:gd name="connsiteX1066" fmla="*/ 650240 w 4940931"/>
                <a:gd name="connsiteY1066" fmla="*/ 109220 h 138429"/>
                <a:gd name="connsiteX1067" fmla="*/ 635000 w 4940931"/>
                <a:gd name="connsiteY1067" fmla="*/ 109220 h 138429"/>
                <a:gd name="connsiteX1068" fmla="*/ 635000 w 4940931"/>
                <a:gd name="connsiteY1068" fmla="*/ 31115 h 138429"/>
                <a:gd name="connsiteX1069" fmla="*/ 650240 w 4940931"/>
                <a:gd name="connsiteY1069" fmla="*/ 31115 h 138429"/>
                <a:gd name="connsiteX1070" fmla="*/ 650240 w 4940931"/>
                <a:gd name="connsiteY1070" fmla="*/ 38735 h 138429"/>
                <a:gd name="connsiteX1071" fmla="*/ 653416 w 4940931"/>
                <a:gd name="connsiteY1071" fmla="*/ 34925 h 138429"/>
                <a:gd name="connsiteX1072" fmla="*/ 657861 w 4940931"/>
                <a:gd name="connsiteY1072" fmla="*/ 31750 h 138429"/>
                <a:gd name="connsiteX1073" fmla="*/ 662940 w 4940931"/>
                <a:gd name="connsiteY1073" fmla="*/ 29845 h 138429"/>
                <a:gd name="connsiteX1074" fmla="*/ 668656 w 4940931"/>
                <a:gd name="connsiteY1074" fmla="*/ 29210 h 138429"/>
                <a:gd name="connsiteX1075" fmla="*/ 586739 w 4940931"/>
                <a:gd name="connsiteY1075" fmla="*/ 29210 h 138429"/>
                <a:gd name="connsiteX1076" fmla="*/ 601344 w 4940931"/>
                <a:gd name="connsiteY1076" fmla="*/ 32385 h 138429"/>
                <a:gd name="connsiteX1077" fmla="*/ 611504 w 4940931"/>
                <a:gd name="connsiteY1077" fmla="*/ 40640 h 138429"/>
                <a:gd name="connsiteX1078" fmla="*/ 617854 w 4940931"/>
                <a:gd name="connsiteY1078" fmla="*/ 53340 h 138429"/>
                <a:gd name="connsiteX1079" fmla="*/ 619759 w 4940931"/>
                <a:gd name="connsiteY1079" fmla="*/ 68580 h 138429"/>
                <a:gd name="connsiteX1080" fmla="*/ 618489 w 4940931"/>
                <a:gd name="connsiteY1080" fmla="*/ 68580 h 138429"/>
                <a:gd name="connsiteX1081" fmla="*/ 618489 w 4940931"/>
                <a:gd name="connsiteY1081" fmla="*/ 72390 h 138429"/>
                <a:gd name="connsiteX1082" fmla="*/ 618489 w 4940931"/>
                <a:gd name="connsiteY1082" fmla="*/ 75565 h 138429"/>
                <a:gd name="connsiteX1083" fmla="*/ 567054 w 4940931"/>
                <a:gd name="connsiteY1083" fmla="*/ 75565 h 138429"/>
                <a:gd name="connsiteX1084" fmla="*/ 569594 w 4940931"/>
                <a:gd name="connsiteY1084" fmla="*/ 85090 h 138429"/>
                <a:gd name="connsiteX1085" fmla="*/ 574039 w 4940931"/>
                <a:gd name="connsiteY1085" fmla="*/ 91440 h 138429"/>
                <a:gd name="connsiteX1086" fmla="*/ 579754 w 4940931"/>
                <a:gd name="connsiteY1086" fmla="*/ 95250 h 138429"/>
                <a:gd name="connsiteX1087" fmla="*/ 586739 w 4940931"/>
                <a:gd name="connsiteY1087" fmla="*/ 96520 h 138429"/>
                <a:gd name="connsiteX1088" fmla="*/ 591819 w 4940931"/>
                <a:gd name="connsiteY1088" fmla="*/ 96520 h 138429"/>
                <a:gd name="connsiteX1089" fmla="*/ 596264 w 4940931"/>
                <a:gd name="connsiteY1089" fmla="*/ 95250 h 138429"/>
                <a:gd name="connsiteX1090" fmla="*/ 600074 w 4940931"/>
                <a:gd name="connsiteY1090" fmla="*/ 93345 h 138429"/>
                <a:gd name="connsiteX1091" fmla="*/ 604519 w 4940931"/>
                <a:gd name="connsiteY1091" fmla="*/ 90805 h 138429"/>
                <a:gd name="connsiteX1092" fmla="*/ 613409 w 4940931"/>
                <a:gd name="connsiteY1092" fmla="*/ 100330 h 138429"/>
                <a:gd name="connsiteX1093" fmla="*/ 607694 w 4940931"/>
                <a:gd name="connsiteY1093" fmla="*/ 104775 h 138429"/>
                <a:gd name="connsiteX1094" fmla="*/ 601979 w 4940931"/>
                <a:gd name="connsiteY1094" fmla="*/ 107950 h 138429"/>
                <a:gd name="connsiteX1095" fmla="*/ 594994 w 4940931"/>
                <a:gd name="connsiteY1095" fmla="*/ 109855 h 138429"/>
                <a:gd name="connsiteX1096" fmla="*/ 586104 w 4940931"/>
                <a:gd name="connsiteY1096" fmla="*/ 110490 h 138429"/>
                <a:gd name="connsiteX1097" fmla="*/ 576579 w 4940931"/>
                <a:gd name="connsiteY1097" fmla="*/ 109220 h 138429"/>
                <a:gd name="connsiteX1098" fmla="*/ 568959 w 4940931"/>
                <a:gd name="connsiteY1098" fmla="*/ 105410 h 138429"/>
                <a:gd name="connsiteX1099" fmla="*/ 562609 w 4940931"/>
                <a:gd name="connsiteY1099" fmla="*/ 100330 h 138429"/>
                <a:gd name="connsiteX1100" fmla="*/ 557529 w 4940931"/>
                <a:gd name="connsiteY1100" fmla="*/ 92710 h 138429"/>
                <a:gd name="connsiteX1101" fmla="*/ 553719 w 4940931"/>
                <a:gd name="connsiteY1101" fmla="*/ 82550 h 138429"/>
                <a:gd name="connsiteX1102" fmla="*/ 552449 w 4940931"/>
                <a:gd name="connsiteY1102" fmla="*/ 69850 h 138429"/>
                <a:gd name="connsiteX1103" fmla="*/ 554989 w 4940931"/>
                <a:gd name="connsiteY1103" fmla="*/ 52070 h 138429"/>
                <a:gd name="connsiteX1104" fmla="*/ 561974 w 4940931"/>
                <a:gd name="connsiteY1104" fmla="*/ 39370 h 138429"/>
                <a:gd name="connsiteX1105" fmla="*/ 572769 w 4940931"/>
                <a:gd name="connsiteY1105" fmla="*/ 31750 h 138429"/>
                <a:gd name="connsiteX1106" fmla="*/ 586739 w 4940931"/>
                <a:gd name="connsiteY1106" fmla="*/ 29210 h 138429"/>
                <a:gd name="connsiteX1107" fmla="*/ 400050 w 4940931"/>
                <a:gd name="connsiteY1107" fmla="*/ 29210 h 138429"/>
                <a:gd name="connsiteX1108" fmla="*/ 414655 w 4940931"/>
                <a:gd name="connsiteY1108" fmla="*/ 32385 h 138429"/>
                <a:gd name="connsiteX1109" fmla="*/ 424815 w 4940931"/>
                <a:gd name="connsiteY1109" fmla="*/ 40640 h 138429"/>
                <a:gd name="connsiteX1110" fmla="*/ 431165 w 4940931"/>
                <a:gd name="connsiteY1110" fmla="*/ 53340 h 138429"/>
                <a:gd name="connsiteX1111" fmla="*/ 433070 w 4940931"/>
                <a:gd name="connsiteY1111" fmla="*/ 68580 h 138429"/>
                <a:gd name="connsiteX1112" fmla="*/ 431800 w 4940931"/>
                <a:gd name="connsiteY1112" fmla="*/ 68580 h 138429"/>
                <a:gd name="connsiteX1113" fmla="*/ 431800 w 4940931"/>
                <a:gd name="connsiteY1113" fmla="*/ 72390 h 138429"/>
                <a:gd name="connsiteX1114" fmla="*/ 431800 w 4940931"/>
                <a:gd name="connsiteY1114" fmla="*/ 75565 h 138429"/>
                <a:gd name="connsiteX1115" fmla="*/ 380365 w 4940931"/>
                <a:gd name="connsiteY1115" fmla="*/ 75565 h 138429"/>
                <a:gd name="connsiteX1116" fmla="*/ 382905 w 4940931"/>
                <a:gd name="connsiteY1116" fmla="*/ 85090 h 138429"/>
                <a:gd name="connsiteX1117" fmla="*/ 387350 w 4940931"/>
                <a:gd name="connsiteY1117" fmla="*/ 91440 h 138429"/>
                <a:gd name="connsiteX1118" fmla="*/ 393065 w 4940931"/>
                <a:gd name="connsiteY1118" fmla="*/ 95250 h 138429"/>
                <a:gd name="connsiteX1119" fmla="*/ 400050 w 4940931"/>
                <a:gd name="connsiteY1119" fmla="*/ 96520 h 138429"/>
                <a:gd name="connsiteX1120" fmla="*/ 405130 w 4940931"/>
                <a:gd name="connsiteY1120" fmla="*/ 96520 h 138429"/>
                <a:gd name="connsiteX1121" fmla="*/ 409575 w 4940931"/>
                <a:gd name="connsiteY1121" fmla="*/ 95250 h 138429"/>
                <a:gd name="connsiteX1122" fmla="*/ 413385 w 4940931"/>
                <a:gd name="connsiteY1122" fmla="*/ 93345 h 138429"/>
                <a:gd name="connsiteX1123" fmla="*/ 417830 w 4940931"/>
                <a:gd name="connsiteY1123" fmla="*/ 90805 h 138429"/>
                <a:gd name="connsiteX1124" fmla="*/ 426720 w 4940931"/>
                <a:gd name="connsiteY1124" fmla="*/ 100330 h 138429"/>
                <a:gd name="connsiteX1125" fmla="*/ 421005 w 4940931"/>
                <a:gd name="connsiteY1125" fmla="*/ 104775 h 138429"/>
                <a:gd name="connsiteX1126" fmla="*/ 415290 w 4940931"/>
                <a:gd name="connsiteY1126" fmla="*/ 107950 h 138429"/>
                <a:gd name="connsiteX1127" fmla="*/ 408305 w 4940931"/>
                <a:gd name="connsiteY1127" fmla="*/ 109855 h 138429"/>
                <a:gd name="connsiteX1128" fmla="*/ 399415 w 4940931"/>
                <a:gd name="connsiteY1128" fmla="*/ 110490 h 138429"/>
                <a:gd name="connsiteX1129" fmla="*/ 389890 w 4940931"/>
                <a:gd name="connsiteY1129" fmla="*/ 109220 h 138429"/>
                <a:gd name="connsiteX1130" fmla="*/ 382270 w 4940931"/>
                <a:gd name="connsiteY1130" fmla="*/ 105410 h 138429"/>
                <a:gd name="connsiteX1131" fmla="*/ 375920 w 4940931"/>
                <a:gd name="connsiteY1131" fmla="*/ 100330 h 138429"/>
                <a:gd name="connsiteX1132" fmla="*/ 370840 w 4940931"/>
                <a:gd name="connsiteY1132" fmla="*/ 92710 h 138429"/>
                <a:gd name="connsiteX1133" fmla="*/ 367030 w 4940931"/>
                <a:gd name="connsiteY1133" fmla="*/ 82550 h 138429"/>
                <a:gd name="connsiteX1134" fmla="*/ 365760 w 4940931"/>
                <a:gd name="connsiteY1134" fmla="*/ 69850 h 138429"/>
                <a:gd name="connsiteX1135" fmla="*/ 368300 w 4940931"/>
                <a:gd name="connsiteY1135" fmla="*/ 52070 h 138429"/>
                <a:gd name="connsiteX1136" fmla="*/ 375285 w 4940931"/>
                <a:gd name="connsiteY1136" fmla="*/ 39370 h 138429"/>
                <a:gd name="connsiteX1137" fmla="*/ 386080 w 4940931"/>
                <a:gd name="connsiteY1137" fmla="*/ 31750 h 138429"/>
                <a:gd name="connsiteX1138" fmla="*/ 400050 w 4940931"/>
                <a:gd name="connsiteY1138" fmla="*/ 29210 h 138429"/>
                <a:gd name="connsiteX1139" fmla="*/ 201930 w 4940931"/>
                <a:gd name="connsiteY1139" fmla="*/ 29210 h 138429"/>
                <a:gd name="connsiteX1140" fmla="*/ 216535 w 4940931"/>
                <a:gd name="connsiteY1140" fmla="*/ 32385 h 138429"/>
                <a:gd name="connsiteX1141" fmla="*/ 226695 w 4940931"/>
                <a:gd name="connsiteY1141" fmla="*/ 40640 h 138429"/>
                <a:gd name="connsiteX1142" fmla="*/ 233045 w 4940931"/>
                <a:gd name="connsiteY1142" fmla="*/ 53340 h 138429"/>
                <a:gd name="connsiteX1143" fmla="*/ 234950 w 4940931"/>
                <a:gd name="connsiteY1143" fmla="*/ 68580 h 138429"/>
                <a:gd name="connsiteX1144" fmla="*/ 233680 w 4940931"/>
                <a:gd name="connsiteY1144" fmla="*/ 68580 h 138429"/>
                <a:gd name="connsiteX1145" fmla="*/ 233680 w 4940931"/>
                <a:gd name="connsiteY1145" fmla="*/ 72390 h 138429"/>
                <a:gd name="connsiteX1146" fmla="*/ 233680 w 4940931"/>
                <a:gd name="connsiteY1146" fmla="*/ 75565 h 138429"/>
                <a:gd name="connsiteX1147" fmla="*/ 182245 w 4940931"/>
                <a:gd name="connsiteY1147" fmla="*/ 75565 h 138429"/>
                <a:gd name="connsiteX1148" fmla="*/ 184785 w 4940931"/>
                <a:gd name="connsiteY1148" fmla="*/ 85090 h 138429"/>
                <a:gd name="connsiteX1149" fmla="*/ 189230 w 4940931"/>
                <a:gd name="connsiteY1149" fmla="*/ 91440 h 138429"/>
                <a:gd name="connsiteX1150" fmla="*/ 194945 w 4940931"/>
                <a:gd name="connsiteY1150" fmla="*/ 95250 h 138429"/>
                <a:gd name="connsiteX1151" fmla="*/ 201930 w 4940931"/>
                <a:gd name="connsiteY1151" fmla="*/ 96520 h 138429"/>
                <a:gd name="connsiteX1152" fmla="*/ 207010 w 4940931"/>
                <a:gd name="connsiteY1152" fmla="*/ 96520 h 138429"/>
                <a:gd name="connsiteX1153" fmla="*/ 211455 w 4940931"/>
                <a:gd name="connsiteY1153" fmla="*/ 95250 h 138429"/>
                <a:gd name="connsiteX1154" fmla="*/ 215265 w 4940931"/>
                <a:gd name="connsiteY1154" fmla="*/ 93345 h 138429"/>
                <a:gd name="connsiteX1155" fmla="*/ 219710 w 4940931"/>
                <a:gd name="connsiteY1155" fmla="*/ 90805 h 138429"/>
                <a:gd name="connsiteX1156" fmla="*/ 228600 w 4940931"/>
                <a:gd name="connsiteY1156" fmla="*/ 100330 h 138429"/>
                <a:gd name="connsiteX1157" fmla="*/ 222885 w 4940931"/>
                <a:gd name="connsiteY1157" fmla="*/ 104775 h 138429"/>
                <a:gd name="connsiteX1158" fmla="*/ 217170 w 4940931"/>
                <a:gd name="connsiteY1158" fmla="*/ 107950 h 138429"/>
                <a:gd name="connsiteX1159" fmla="*/ 210185 w 4940931"/>
                <a:gd name="connsiteY1159" fmla="*/ 109855 h 138429"/>
                <a:gd name="connsiteX1160" fmla="*/ 201295 w 4940931"/>
                <a:gd name="connsiteY1160" fmla="*/ 110490 h 138429"/>
                <a:gd name="connsiteX1161" fmla="*/ 191770 w 4940931"/>
                <a:gd name="connsiteY1161" fmla="*/ 109220 h 138429"/>
                <a:gd name="connsiteX1162" fmla="*/ 184150 w 4940931"/>
                <a:gd name="connsiteY1162" fmla="*/ 105410 h 138429"/>
                <a:gd name="connsiteX1163" fmla="*/ 177800 w 4940931"/>
                <a:gd name="connsiteY1163" fmla="*/ 100330 h 138429"/>
                <a:gd name="connsiteX1164" fmla="*/ 172720 w 4940931"/>
                <a:gd name="connsiteY1164" fmla="*/ 92710 h 138429"/>
                <a:gd name="connsiteX1165" fmla="*/ 168910 w 4940931"/>
                <a:gd name="connsiteY1165" fmla="*/ 82550 h 138429"/>
                <a:gd name="connsiteX1166" fmla="*/ 167640 w 4940931"/>
                <a:gd name="connsiteY1166" fmla="*/ 69850 h 138429"/>
                <a:gd name="connsiteX1167" fmla="*/ 170180 w 4940931"/>
                <a:gd name="connsiteY1167" fmla="*/ 52070 h 138429"/>
                <a:gd name="connsiteX1168" fmla="*/ 177165 w 4940931"/>
                <a:gd name="connsiteY1168" fmla="*/ 39370 h 138429"/>
                <a:gd name="connsiteX1169" fmla="*/ 187960 w 4940931"/>
                <a:gd name="connsiteY1169" fmla="*/ 31750 h 138429"/>
                <a:gd name="connsiteX1170" fmla="*/ 201930 w 4940931"/>
                <a:gd name="connsiteY1170" fmla="*/ 29210 h 138429"/>
                <a:gd name="connsiteX1171" fmla="*/ 4664706 w 4940931"/>
                <a:gd name="connsiteY1171" fmla="*/ 28574 h 138429"/>
                <a:gd name="connsiteX1172" fmla="*/ 4678676 w 4940931"/>
                <a:gd name="connsiteY1172" fmla="*/ 31749 h 138429"/>
                <a:gd name="connsiteX1173" fmla="*/ 4689471 w 4940931"/>
                <a:gd name="connsiteY1173" fmla="*/ 40004 h 138429"/>
                <a:gd name="connsiteX1174" fmla="*/ 4696456 w 4940931"/>
                <a:gd name="connsiteY1174" fmla="*/ 52704 h 138429"/>
                <a:gd name="connsiteX1175" fmla="*/ 4698996 w 4940931"/>
                <a:gd name="connsiteY1175" fmla="*/ 69214 h 138429"/>
                <a:gd name="connsiteX1176" fmla="*/ 4699631 w 4940931"/>
                <a:gd name="connsiteY1176" fmla="*/ 69214 h 138429"/>
                <a:gd name="connsiteX1177" fmla="*/ 4697091 w 4940931"/>
                <a:gd name="connsiteY1177" fmla="*/ 86359 h 138429"/>
                <a:gd name="connsiteX1178" fmla="*/ 4689471 w 4940931"/>
                <a:gd name="connsiteY1178" fmla="*/ 99059 h 138429"/>
                <a:gd name="connsiteX1179" fmla="*/ 4678041 w 4940931"/>
                <a:gd name="connsiteY1179" fmla="*/ 107314 h 138429"/>
                <a:gd name="connsiteX1180" fmla="*/ 4664071 w 4940931"/>
                <a:gd name="connsiteY1180" fmla="*/ 109854 h 138429"/>
                <a:gd name="connsiteX1181" fmla="*/ 4650101 w 4940931"/>
                <a:gd name="connsiteY1181" fmla="*/ 106679 h 138429"/>
                <a:gd name="connsiteX1182" fmla="*/ 4639306 w 4940931"/>
                <a:gd name="connsiteY1182" fmla="*/ 98424 h 138429"/>
                <a:gd name="connsiteX1183" fmla="*/ 4632321 w 4940931"/>
                <a:gd name="connsiteY1183" fmla="*/ 85724 h 138429"/>
                <a:gd name="connsiteX1184" fmla="*/ 4629781 w 4940931"/>
                <a:gd name="connsiteY1184" fmla="*/ 69214 h 138429"/>
                <a:gd name="connsiteX1185" fmla="*/ 4632321 w 4940931"/>
                <a:gd name="connsiteY1185" fmla="*/ 52069 h 138429"/>
                <a:gd name="connsiteX1186" fmla="*/ 4639941 w 4940931"/>
                <a:gd name="connsiteY1186" fmla="*/ 39369 h 138429"/>
                <a:gd name="connsiteX1187" fmla="*/ 4650736 w 4940931"/>
                <a:gd name="connsiteY1187" fmla="*/ 31114 h 138429"/>
                <a:gd name="connsiteX1188" fmla="*/ 4664706 w 4940931"/>
                <a:gd name="connsiteY1188" fmla="*/ 28574 h 138429"/>
                <a:gd name="connsiteX1189" fmla="*/ 4264655 w 4940931"/>
                <a:gd name="connsiteY1189" fmla="*/ 28574 h 138429"/>
                <a:gd name="connsiteX1190" fmla="*/ 4278625 w 4940931"/>
                <a:gd name="connsiteY1190" fmla="*/ 31749 h 138429"/>
                <a:gd name="connsiteX1191" fmla="*/ 4289420 w 4940931"/>
                <a:gd name="connsiteY1191" fmla="*/ 40004 h 138429"/>
                <a:gd name="connsiteX1192" fmla="*/ 4296405 w 4940931"/>
                <a:gd name="connsiteY1192" fmla="*/ 52704 h 138429"/>
                <a:gd name="connsiteX1193" fmla="*/ 4298945 w 4940931"/>
                <a:gd name="connsiteY1193" fmla="*/ 69214 h 138429"/>
                <a:gd name="connsiteX1194" fmla="*/ 4299580 w 4940931"/>
                <a:gd name="connsiteY1194" fmla="*/ 69214 h 138429"/>
                <a:gd name="connsiteX1195" fmla="*/ 4297040 w 4940931"/>
                <a:gd name="connsiteY1195" fmla="*/ 86359 h 138429"/>
                <a:gd name="connsiteX1196" fmla="*/ 4289420 w 4940931"/>
                <a:gd name="connsiteY1196" fmla="*/ 99059 h 138429"/>
                <a:gd name="connsiteX1197" fmla="*/ 4277990 w 4940931"/>
                <a:gd name="connsiteY1197" fmla="*/ 107314 h 138429"/>
                <a:gd name="connsiteX1198" fmla="*/ 4264020 w 4940931"/>
                <a:gd name="connsiteY1198" fmla="*/ 109854 h 138429"/>
                <a:gd name="connsiteX1199" fmla="*/ 4250050 w 4940931"/>
                <a:gd name="connsiteY1199" fmla="*/ 106679 h 138429"/>
                <a:gd name="connsiteX1200" fmla="*/ 4239255 w 4940931"/>
                <a:gd name="connsiteY1200" fmla="*/ 98424 h 138429"/>
                <a:gd name="connsiteX1201" fmla="*/ 4232270 w 4940931"/>
                <a:gd name="connsiteY1201" fmla="*/ 85724 h 138429"/>
                <a:gd name="connsiteX1202" fmla="*/ 4229730 w 4940931"/>
                <a:gd name="connsiteY1202" fmla="*/ 69214 h 138429"/>
                <a:gd name="connsiteX1203" fmla="*/ 4232270 w 4940931"/>
                <a:gd name="connsiteY1203" fmla="*/ 52069 h 138429"/>
                <a:gd name="connsiteX1204" fmla="*/ 4239890 w 4940931"/>
                <a:gd name="connsiteY1204" fmla="*/ 39369 h 138429"/>
                <a:gd name="connsiteX1205" fmla="*/ 4250685 w 4940931"/>
                <a:gd name="connsiteY1205" fmla="*/ 31114 h 138429"/>
                <a:gd name="connsiteX1206" fmla="*/ 4264655 w 4940931"/>
                <a:gd name="connsiteY1206" fmla="*/ 28574 h 138429"/>
                <a:gd name="connsiteX1207" fmla="*/ 1420495 w 4940931"/>
                <a:gd name="connsiteY1207" fmla="*/ 28574 h 138429"/>
                <a:gd name="connsiteX1208" fmla="*/ 1434465 w 4940931"/>
                <a:gd name="connsiteY1208" fmla="*/ 31749 h 138429"/>
                <a:gd name="connsiteX1209" fmla="*/ 1445260 w 4940931"/>
                <a:gd name="connsiteY1209" fmla="*/ 40004 h 138429"/>
                <a:gd name="connsiteX1210" fmla="*/ 1452245 w 4940931"/>
                <a:gd name="connsiteY1210" fmla="*/ 52704 h 138429"/>
                <a:gd name="connsiteX1211" fmla="*/ 1454785 w 4940931"/>
                <a:gd name="connsiteY1211" fmla="*/ 69214 h 138429"/>
                <a:gd name="connsiteX1212" fmla="*/ 1455420 w 4940931"/>
                <a:gd name="connsiteY1212" fmla="*/ 69214 h 138429"/>
                <a:gd name="connsiteX1213" fmla="*/ 1452880 w 4940931"/>
                <a:gd name="connsiteY1213" fmla="*/ 86359 h 138429"/>
                <a:gd name="connsiteX1214" fmla="*/ 1445260 w 4940931"/>
                <a:gd name="connsiteY1214" fmla="*/ 99059 h 138429"/>
                <a:gd name="connsiteX1215" fmla="*/ 1433830 w 4940931"/>
                <a:gd name="connsiteY1215" fmla="*/ 107314 h 138429"/>
                <a:gd name="connsiteX1216" fmla="*/ 1419860 w 4940931"/>
                <a:gd name="connsiteY1216" fmla="*/ 109854 h 138429"/>
                <a:gd name="connsiteX1217" fmla="*/ 1405890 w 4940931"/>
                <a:gd name="connsiteY1217" fmla="*/ 106679 h 138429"/>
                <a:gd name="connsiteX1218" fmla="*/ 1395095 w 4940931"/>
                <a:gd name="connsiteY1218" fmla="*/ 98424 h 138429"/>
                <a:gd name="connsiteX1219" fmla="*/ 1388110 w 4940931"/>
                <a:gd name="connsiteY1219" fmla="*/ 85724 h 138429"/>
                <a:gd name="connsiteX1220" fmla="*/ 1385570 w 4940931"/>
                <a:gd name="connsiteY1220" fmla="*/ 69214 h 138429"/>
                <a:gd name="connsiteX1221" fmla="*/ 1388110 w 4940931"/>
                <a:gd name="connsiteY1221" fmla="*/ 52069 h 138429"/>
                <a:gd name="connsiteX1222" fmla="*/ 1395730 w 4940931"/>
                <a:gd name="connsiteY1222" fmla="*/ 39369 h 138429"/>
                <a:gd name="connsiteX1223" fmla="*/ 1406525 w 4940931"/>
                <a:gd name="connsiteY1223" fmla="*/ 31114 h 138429"/>
                <a:gd name="connsiteX1224" fmla="*/ 1420495 w 4940931"/>
                <a:gd name="connsiteY1224" fmla="*/ 28574 h 138429"/>
                <a:gd name="connsiteX1225" fmla="*/ 3143245 w 4940931"/>
                <a:gd name="connsiteY1225" fmla="*/ 5079 h 138429"/>
                <a:gd name="connsiteX1226" fmla="*/ 3219445 w 4940931"/>
                <a:gd name="connsiteY1226" fmla="*/ 5079 h 138429"/>
                <a:gd name="connsiteX1227" fmla="*/ 3219445 w 4940931"/>
                <a:gd name="connsiteY1227" fmla="*/ 20319 h 138429"/>
                <a:gd name="connsiteX1228" fmla="*/ 3188965 w 4940931"/>
                <a:gd name="connsiteY1228" fmla="*/ 20319 h 138429"/>
                <a:gd name="connsiteX1229" fmla="*/ 3188965 w 4940931"/>
                <a:gd name="connsiteY1229" fmla="*/ 108584 h 138429"/>
                <a:gd name="connsiteX1230" fmla="*/ 3173090 w 4940931"/>
                <a:gd name="connsiteY1230" fmla="*/ 108584 h 138429"/>
                <a:gd name="connsiteX1231" fmla="*/ 3173090 w 4940931"/>
                <a:gd name="connsiteY1231" fmla="*/ 20319 h 138429"/>
                <a:gd name="connsiteX1232" fmla="*/ 3143245 w 4940931"/>
                <a:gd name="connsiteY1232" fmla="*/ 20319 h 138429"/>
                <a:gd name="connsiteX1233" fmla="*/ 1628774 w 4940931"/>
                <a:gd name="connsiteY1233" fmla="*/ 5079 h 138429"/>
                <a:gd name="connsiteX1234" fmla="*/ 1704970 w 4940931"/>
                <a:gd name="connsiteY1234" fmla="*/ 5079 h 138429"/>
                <a:gd name="connsiteX1235" fmla="*/ 1704970 w 4940931"/>
                <a:gd name="connsiteY1235" fmla="*/ 20319 h 138429"/>
                <a:gd name="connsiteX1236" fmla="*/ 1675129 w 4940931"/>
                <a:gd name="connsiteY1236" fmla="*/ 20319 h 138429"/>
                <a:gd name="connsiteX1237" fmla="*/ 1675129 w 4940931"/>
                <a:gd name="connsiteY1237" fmla="*/ 108584 h 138429"/>
                <a:gd name="connsiteX1238" fmla="*/ 1659255 w 4940931"/>
                <a:gd name="connsiteY1238" fmla="*/ 108584 h 138429"/>
                <a:gd name="connsiteX1239" fmla="*/ 1659255 w 4940931"/>
                <a:gd name="connsiteY1239" fmla="*/ 20319 h 138429"/>
                <a:gd name="connsiteX1240" fmla="*/ 1628774 w 4940931"/>
                <a:gd name="connsiteY1240" fmla="*/ 20319 h 138429"/>
                <a:gd name="connsiteX1241" fmla="*/ 0 w 4940931"/>
                <a:gd name="connsiteY1241" fmla="*/ 5079 h 138429"/>
                <a:gd name="connsiteX1242" fmla="*/ 76200 w 4940931"/>
                <a:gd name="connsiteY1242" fmla="*/ 5079 h 138429"/>
                <a:gd name="connsiteX1243" fmla="*/ 76200 w 4940931"/>
                <a:gd name="connsiteY1243" fmla="*/ 20319 h 138429"/>
                <a:gd name="connsiteX1244" fmla="*/ 45720 w 4940931"/>
                <a:gd name="connsiteY1244" fmla="*/ 20319 h 138429"/>
                <a:gd name="connsiteX1245" fmla="*/ 45720 w 4940931"/>
                <a:gd name="connsiteY1245" fmla="*/ 108584 h 138429"/>
                <a:gd name="connsiteX1246" fmla="*/ 29845 w 4940931"/>
                <a:gd name="connsiteY1246" fmla="*/ 108584 h 138429"/>
                <a:gd name="connsiteX1247" fmla="*/ 29845 w 4940931"/>
                <a:gd name="connsiteY1247" fmla="*/ 20319 h 138429"/>
                <a:gd name="connsiteX1248" fmla="*/ 0 w 4940931"/>
                <a:gd name="connsiteY1248" fmla="*/ 20319 h 138429"/>
                <a:gd name="connsiteX1249" fmla="*/ 1362075 w 4940931"/>
                <a:gd name="connsiteY1249" fmla="*/ 1269 h 138429"/>
                <a:gd name="connsiteX1250" fmla="*/ 1365885 w 4940931"/>
                <a:gd name="connsiteY1250" fmla="*/ 1904 h 138429"/>
                <a:gd name="connsiteX1251" fmla="*/ 1369060 w 4940931"/>
                <a:gd name="connsiteY1251" fmla="*/ 3809 h 138429"/>
                <a:gd name="connsiteX1252" fmla="*/ 1370965 w 4940931"/>
                <a:gd name="connsiteY1252" fmla="*/ 6984 h 138429"/>
                <a:gd name="connsiteX1253" fmla="*/ 1371600 w 4940931"/>
                <a:gd name="connsiteY1253" fmla="*/ 10794 h 138429"/>
                <a:gd name="connsiteX1254" fmla="*/ 1370965 w 4940931"/>
                <a:gd name="connsiteY1254" fmla="*/ 14604 h 138429"/>
                <a:gd name="connsiteX1255" fmla="*/ 1369060 w 4940931"/>
                <a:gd name="connsiteY1255" fmla="*/ 17779 h 138429"/>
                <a:gd name="connsiteX1256" fmla="*/ 1365885 w 4940931"/>
                <a:gd name="connsiteY1256" fmla="*/ 19684 h 138429"/>
                <a:gd name="connsiteX1257" fmla="*/ 1362075 w 4940931"/>
                <a:gd name="connsiteY1257" fmla="*/ 20319 h 138429"/>
                <a:gd name="connsiteX1258" fmla="*/ 1358265 w 4940931"/>
                <a:gd name="connsiteY1258" fmla="*/ 19684 h 138429"/>
                <a:gd name="connsiteX1259" fmla="*/ 1355090 w 4940931"/>
                <a:gd name="connsiteY1259" fmla="*/ 17779 h 138429"/>
                <a:gd name="connsiteX1260" fmla="*/ 1353185 w 4940931"/>
                <a:gd name="connsiteY1260" fmla="*/ 14604 h 138429"/>
                <a:gd name="connsiteX1261" fmla="*/ 1352550 w 4940931"/>
                <a:gd name="connsiteY1261" fmla="*/ 10794 h 138429"/>
                <a:gd name="connsiteX1262" fmla="*/ 1353185 w 4940931"/>
                <a:gd name="connsiteY1262" fmla="*/ 6984 h 138429"/>
                <a:gd name="connsiteX1263" fmla="*/ 1355090 w 4940931"/>
                <a:gd name="connsiteY1263" fmla="*/ 3809 h 138429"/>
                <a:gd name="connsiteX1264" fmla="*/ 1358265 w 4940931"/>
                <a:gd name="connsiteY1264" fmla="*/ 1904 h 138429"/>
                <a:gd name="connsiteX1265" fmla="*/ 1362075 w 4940931"/>
                <a:gd name="connsiteY1265" fmla="*/ 1269 h 138429"/>
                <a:gd name="connsiteX1266" fmla="*/ 4789801 w 4940931"/>
                <a:gd name="connsiteY1266" fmla="*/ 634 h 138429"/>
                <a:gd name="connsiteX1267" fmla="*/ 4789801 w 4940931"/>
                <a:gd name="connsiteY1267" fmla="*/ 65404 h 138429"/>
                <a:gd name="connsiteX1268" fmla="*/ 4814566 w 4940931"/>
                <a:gd name="connsiteY1268" fmla="*/ 31114 h 138429"/>
                <a:gd name="connsiteX1269" fmla="*/ 4831711 w 4940931"/>
                <a:gd name="connsiteY1269" fmla="*/ 31114 h 138429"/>
                <a:gd name="connsiteX1270" fmla="*/ 4812026 w 4940931"/>
                <a:gd name="connsiteY1270" fmla="*/ 57149 h 138429"/>
                <a:gd name="connsiteX1271" fmla="*/ 4835521 w 4940931"/>
                <a:gd name="connsiteY1271" fmla="*/ 108584 h 138429"/>
                <a:gd name="connsiteX1272" fmla="*/ 4819011 w 4940931"/>
                <a:gd name="connsiteY1272" fmla="*/ 108584 h 138429"/>
                <a:gd name="connsiteX1273" fmla="*/ 4801866 w 4940931"/>
                <a:gd name="connsiteY1273" fmla="*/ 69849 h 138429"/>
                <a:gd name="connsiteX1274" fmla="*/ 4789801 w 4940931"/>
                <a:gd name="connsiteY1274" fmla="*/ 85724 h 138429"/>
                <a:gd name="connsiteX1275" fmla="*/ 4789801 w 4940931"/>
                <a:gd name="connsiteY1275" fmla="*/ 108584 h 138429"/>
                <a:gd name="connsiteX1276" fmla="*/ 4774561 w 4940931"/>
                <a:gd name="connsiteY1276" fmla="*/ 108584 h 138429"/>
                <a:gd name="connsiteX1277" fmla="*/ 4774561 w 4940931"/>
                <a:gd name="connsiteY1277" fmla="*/ 8889 h 138429"/>
                <a:gd name="connsiteX1278" fmla="*/ 4472301 w 4940931"/>
                <a:gd name="connsiteY1278" fmla="*/ 634 h 138429"/>
                <a:gd name="connsiteX1279" fmla="*/ 4472301 w 4940931"/>
                <a:gd name="connsiteY1279" fmla="*/ 109219 h 138429"/>
                <a:gd name="connsiteX1280" fmla="*/ 4457061 w 4940931"/>
                <a:gd name="connsiteY1280" fmla="*/ 109219 h 138429"/>
                <a:gd name="connsiteX1281" fmla="*/ 4457696 w 4940931"/>
                <a:gd name="connsiteY1281" fmla="*/ 108584 h 138429"/>
                <a:gd name="connsiteX1282" fmla="*/ 4457696 w 4940931"/>
                <a:gd name="connsiteY1282" fmla="*/ 100964 h 138429"/>
                <a:gd name="connsiteX1283" fmla="*/ 4453251 w 4940931"/>
                <a:gd name="connsiteY1283" fmla="*/ 104774 h 138429"/>
                <a:gd name="connsiteX1284" fmla="*/ 4448171 w 4940931"/>
                <a:gd name="connsiteY1284" fmla="*/ 107949 h 138429"/>
                <a:gd name="connsiteX1285" fmla="*/ 4443091 w 4940931"/>
                <a:gd name="connsiteY1285" fmla="*/ 109854 h 138429"/>
                <a:gd name="connsiteX1286" fmla="*/ 4437376 w 4940931"/>
                <a:gd name="connsiteY1286" fmla="*/ 109854 h 138429"/>
                <a:gd name="connsiteX1287" fmla="*/ 4425946 w 4940931"/>
                <a:gd name="connsiteY1287" fmla="*/ 107314 h 138429"/>
                <a:gd name="connsiteX1288" fmla="*/ 4416421 w 4940931"/>
                <a:gd name="connsiteY1288" fmla="*/ 99694 h 138429"/>
                <a:gd name="connsiteX1289" fmla="*/ 4410071 w 4940931"/>
                <a:gd name="connsiteY1289" fmla="*/ 86994 h 138429"/>
                <a:gd name="connsiteX1290" fmla="*/ 4407531 w 4940931"/>
                <a:gd name="connsiteY1290" fmla="*/ 67944 h 138429"/>
                <a:gd name="connsiteX1291" fmla="*/ 4410071 w 4940931"/>
                <a:gd name="connsiteY1291" fmla="*/ 50799 h 138429"/>
                <a:gd name="connsiteX1292" fmla="*/ 4417056 w 4940931"/>
                <a:gd name="connsiteY1292" fmla="*/ 38734 h 138429"/>
                <a:gd name="connsiteX1293" fmla="*/ 4426581 w 4940931"/>
                <a:gd name="connsiteY1293" fmla="*/ 31749 h 138429"/>
                <a:gd name="connsiteX1294" fmla="*/ 4438011 w 4940931"/>
                <a:gd name="connsiteY1294" fmla="*/ 29209 h 138429"/>
                <a:gd name="connsiteX1295" fmla="*/ 4443726 w 4940931"/>
                <a:gd name="connsiteY1295" fmla="*/ 29844 h 138429"/>
                <a:gd name="connsiteX1296" fmla="*/ 4448806 w 4940931"/>
                <a:gd name="connsiteY1296" fmla="*/ 31749 h 138429"/>
                <a:gd name="connsiteX1297" fmla="*/ 4453251 w 4940931"/>
                <a:gd name="connsiteY1297" fmla="*/ 34924 h 138429"/>
                <a:gd name="connsiteX1298" fmla="*/ 4457061 w 4940931"/>
                <a:gd name="connsiteY1298" fmla="*/ 38099 h 138429"/>
                <a:gd name="connsiteX1299" fmla="*/ 4457061 w 4940931"/>
                <a:gd name="connsiteY1299" fmla="*/ 8254 h 138429"/>
                <a:gd name="connsiteX1300" fmla="*/ 4390385 w 4940931"/>
                <a:gd name="connsiteY1300" fmla="*/ 634 h 138429"/>
                <a:gd name="connsiteX1301" fmla="*/ 4390385 w 4940931"/>
                <a:gd name="connsiteY1301" fmla="*/ 108584 h 138429"/>
                <a:gd name="connsiteX1302" fmla="*/ 4375145 w 4940931"/>
                <a:gd name="connsiteY1302" fmla="*/ 108584 h 138429"/>
                <a:gd name="connsiteX1303" fmla="*/ 4375145 w 4940931"/>
                <a:gd name="connsiteY1303" fmla="*/ 8889 h 138429"/>
                <a:gd name="connsiteX1304" fmla="*/ 3946521 w 4940931"/>
                <a:gd name="connsiteY1304" fmla="*/ 634 h 138429"/>
                <a:gd name="connsiteX1305" fmla="*/ 3946521 w 4940931"/>
                <a:gd name="connsiteY1305" fmla="*/ 38099 h 138429"/>
                <a:gd name="connsiteX1306" fmla="*/ 3950331 w 4940931"/>
                <a:gd name="connsiteY1306" fmla="*/ 34289 h 138429"/>
                <a:gd name="connsiteX1307" fmla="*/ 3954776 w 4940931"/>
                <a:gd name="connsiteY1307" fmla="*/ 31114 h 138429"/>
                <a:gd name="connsiteX1308" fmla="*/ 3960491 w 4940931"/>
                <a:gd name="connsiteY1308" fmla="*/ 29209 h 138429"/>
                <a:gd name="connsiteX1309" fmla="*/ 3966206 w 4940931"/>
                <a:gd name="connsiteY1309" fmla="*/ 29209 h 138429"/>
                <a:gd name="connsiteX1310" fmla="*/ 3978271 w 4940931"/>
                <a:gd name="connsiteY1310" fmla="*/ 31749 h 138429"/>
                <a:gd name="connsiteX1311" fmla="*/ 3987161 w 4940931"/>
                <a:gd name="connsiteY1311" fmla="*/ 38099 h 138429"/>
                <a:gd name="connsiteX1312" fmla="*/ 3992241 w 4940931"/>
                <a:gd name="connsiteY1312" fmla="*/ 49529 h 138429"/>
                <a:gd name="connsiteX1313" fmla="*/ 3994146 w 4940931"/>
                <a:gd name="connsiteY1313" fmla="*/ 64134 h 138429"/>
                <a:gd name="connsiteX1314" fmla="*/ 3994146 w 4940931"/>
                <a:gd name="connsiteY1314" fmla="*/ 108584 h 138429"/>
                <a:gd name="connsiteX1315" fmla="*/ 3978906 w 4940931"/>
                <a:gd name="connsiteY1315" fmla="*/ 108584 h 138429"/>
                <a:gd name="connsiteX1316" fmla="*/ 3978271 w 4940931"/>
                <a:gd name="connsiteY1316" fmla="*/ 108584 h 138429"/>
                <a:gd name="connsiteX1317" fmla="*/ 3978271 w 4940931"/>
                <a:gd name="connsiteY1317" fmla="*/ 64769 h 138429"/>
                <a:gd name="connsiteX1318" fmla="*/ 3974461 w 4940931"/>
                <a:gd name="connsiteY1318" fmla="*/ 48894 h 138429"/>
                <a:gd name="connsiteX1319" fmla="*/ 3962396 w 4940931"/>
                <a:gd name="connsiteY1319" fmla="*/ 43814 h 138429"/>
                <a:gd name="connsiteX1320" fmla="*/ 3956046 w 4940931"/>
                <a:gd name="connsiteY1320" fmla="*/ 45084 h 138429"/>
                <a:gd name="connsiteX1321" fmla="*/ 3950966 w 4940931"/>
                <a:gd name="connsiteY1321" fmla="*/ 48894 h 138429"/>
                <a:gd name="connsiteX1322" fmla="*/ 3947791 w 4940931"/>
                <a:gd name="connsiteY1322" fmla="*/ 55244 h 138429"/>
                <a:gd name="connsiteX1323" fmla="*/ 3946521 w 4940931"/>
                <a:gd name="connsiteY1323" fmla="*/ 63499 h 138429"/>
                <a:gd name="connsiteX1324" fmla="*/ 3946521 w 4940931"/>
                <a:gd name="connsiteY1324" fmla="*/ 109219 h 138429"/>
                <a:gd name="connsiteX1325" fmla="*/ 3931281 w 4940931"/>
                <a:gd name="connsiteY1325" fmla="*/ 109219 h 138429"/>
                <a:gd name="connsiteX1326" fmla="*/ 3931281 w 4940931"/>
                <a:gd name="connsiteY1326" fmla="*/ 8889 h 138429"/>
                <a:gd name="connsiteX1327" fmla="*/ 3248021 w 4940931"/>
                <a:gd name="connsiteY1327" fmla="*/ 634 h 138429"/>
                <a:gd name="connsiteX1328" fmla="*/ 3248021 w 4940931"/>
                <a:gd name="connsiteY1328" fmla="*/ 38099 h 138429"/>
                <a:gd name="connsiteX1329" fmla="*/ 3251831 w 4940931"/>
                <a:gd name="connsiteY1329" fmla="*/ 34289 h 138429"/>
                <a:gd name="connsiteX1330" fmla="*/ 3256276 w 4940931"/>
                <a:gd name="connsiteY1330" fmla="*/ 31114 h 138429"/>
                <a:gd name="connsiteX1331" fmla="*/ 3261991 w 4940931"/>
                <a:gd name="connsiteY1331" fmla="*/ 29209 h 138429"/>
                <a:gd name="connsiteX1332" fmla="*/ 3267706 w 4940931"/>
                <a:gd name="connsiteY1332" fmla="*/ 29209 h 138429"/>
                <a:gd name="connsiteX1333" fmla="*/ 3279771 w 4940931"/>
                <a:gd name="connsiteY1333" fmla="*/ 31749 h 138429"/>
                <a:gd name="connsiteX1334" fmla="*/ 3288661 w 4940931"/>
                <a:gd name="connsiteY1334" fmla="*/ 38099 h 138429"/>
                <a:gd name="connsiteX1335" fmla="*/ 3293741 w 4940931"/>
                <a:gd name="connsiteY1335" fmla="*/ 49529 h 138429"/>
                <a:gd name="connsiteX1336" fmla="*/ 3295646 w 4940931"/>
                <a:gd name="connsiteY1336" fmla="*/ 64134 h 138429"/>
                <a:gd name="connsiteX1337" fmla="*/ 3295646 w 4940931"/>
                <a:gd name="connsiteY1337" fmla="*/ 108584 h 138429"/>
                <a:gd name="connsiteX1338" fmla="*/ 3280406 w 4940931"/>
                <a:gd name="connsiteY1338" fmla="*/ 108584 h 138429"/>
                <a:gd name="connsiteX1339" fmla="*/ 3279771 w 4940931"/>
                <a:gd name="connsiteY1339" fmla="*/ 108584 h 138429"/>
                <a:gd name="connsiteX1340" fmla="*/ 3279771 w 4940931"/>
                <a:gd name="connsiteY1340" fmla="*/ 64769 h 138429"/>
                <a:gd name="connsiteX1341" fmla="*/ 3275961 w 4940931"/>
                <a:gd name="connsiteY1341" fmla="*/ 48894 h 138429"/>
                <a:gd name="connsiteX1342" fmla="*/ 3263896 w 4940931"/>
                <a:gd name="connsiteY1342" fmla="*/ 43814 h 138429"/>
                <a:gd name="connsiteX1343" fmla="*/ 3257546 w 4940931"/>
                <a:gd name="connsiteY1343" fmla="*/ 45084 h 138429"/>
                <a:gd name="connsiteX1344" fmla="*/ 3252466 w 4940931"/>
                <a:gd name="connsiteY1344" fmla="*/ 48894 h 138429"/>
                <a:gd name="connsiteX1345" fmla="*/ 3249291 w 4940931"/>
                <a:gd name="connsiteY1345" fmla="*/ 55244 h 138429"/>
                <a:gd name="connsiteX1346" fmla="*/ 3248021 w 4940931"/>
                <a:gd name="connsiteY1346" fmla="*/ 63499 h 138429"/>
                <a:gd name="connsiteX1347" fmla="*/ 3248021 w 4940931"/>
                <a:gd name="connsiteY1347" fmla="*/ 109219 h 138429"/>
                <a:gd name="connsiteX1348" fmla="*/ 3232781 w 4940931"/>
                <a:gd name="connsiteY1348" fmla="*/ 109219 h 138429"/>
                <a:gd name="connsiteX1349" fmla="*/ 3232781 w 4940931"/>
                <a:gd name="connsiteY1349" fmla="*/ 8889 h 138429"/>
                <a:gd name="connsiteX1350" fmla="*/ 2432681 w 4940931"/>
                <a:gd name="connsiteY1350" fmla="*/ 634 h 138429"/>
                <a:gd name="connsiteX1351" fmla="*/ 2432681 w 4940931"/>
                <a:gd name="connsiteY1351" fmla="*/ 38099 h 138429"/>
                <a:gd name="connsiteX1352" fmla="*/ 2436491 w 4940931"/>
                <a:gd name="connsiteY1352" fmla="*/ 34289 h 138429"/>
                <a:gd name="connsiteX1353" fmla="*/ 2440936 w 4940931"/>
                <a:gd name="connsiteY1353" fmla="*/ 31114 h 138429"/>
                <a:gd name="connsiteX1354" fmla="*/ 2446651 w 4940931"/>
                <a:gd name="connsiteY1354" fmla="*/ 29209 h 138429"/>
                <a:gd name="connsiteX1355" fmla="*/ 2452366 w 4940931"/>
                <a:gd name="connsiteY1355" fmla="*/ 29209 h 138429"/>
                <a:gd name="connsiteX1356" fmla="*/ 2464431 w 4940931"/>
                <a:gd name="connsiteY1356" fmla="*/ 31749 h 138429"/>
                <a:gd name="connsiteX1357" fmla="*/ 2473321 w 4940931"/>
                <a:gd name="connsiteY1357" fmla="*/ 38099 h 138429"/>
                <a:gd name="connsiteX1358" fmla="*/ 2478401 w 4940931"/>
                <a:gd name="connsiteY1358" fmla="*/ 49529 h 138429"/>
                <a:gd name="connsiteX1359" fmla="*/ 2480306 w 4940931"/>
                <a:gd name="connsiteY1359" fmla="*/ 64134 h 138429"/>
                <a:gd name="connsiteX1360" fmla="*/ 2480306 w 4940931"/>
                <a:gd name="connsiteY1360" fmla="*/ 108584 h 138429"/>
                <a:gd name="connsiteX1361" fmla="*/ 2465066 w 4940931"/>
                <a:gd name="connsiteY1361" fmla="*/ 108584 h 138429"/>
                <a:gd name="connsiteX1362" fmla="*/ 2464431 w 4940931"/>
                <a:gd name="connsiteY1362" fmla="*/ 108584 h 138429"/>
                <a:gd name="connsiteX1363" fmla="*/ 2464431 w 4940931"/>
                <a:gd name="connsiteY1363" fmla="*/ 64769 h 138429"/>
                <a:gd name="connsiteX1364" fmla="*/ 2460621 w 4940931"/>
                <a:gd name="connsiteY1364" fmla="*/ 48894 h 138429"/>
                <a:gd name="connsiteX1365" fmla="*/ 2448556 w 4940931"/>
                <a:gd name="connsiteY1365" fmla="*/ 43814 h 138429"/>
                <a:gd name="connsiteX1366" fmla="*/ 2442206 w 4940931"/>
                <a:gd name="connsiteY1366" fmla="*/ 45084 h 138429"/>
                <a:gd name="connsiteX1367" fmla="*/ 2437126 w 4940931"/>
                <a:gd name="connsiteY1367" fmla="*/ 48894 h 138429"/>
                <a:gd name="connsiteX1368" fmla="*/ 2433951 w 4940931"/>
                <a:gd name="connsiteY1368" fmla="*/ 55244 h 138429"/>
                <a:gd name="connsiteX1369" fmla="*/ 2432681 w 4940931"/>
                <a:gd name="connsiteY1369" fmla="*/ 63499 h 138429"/>
                <a:gd name="connsiteX1370" fmla="*/ 2432681 w 4940931"/>
                <a:gd name="connsiteY1370" fmla="*/ 109219 h 138429"/>
                <a:gd name="connsiteX1371" fmla="*/ 2417441 w 4940931"/>
                <a:gd name="connsiteY1371" fmla="*/ 109219 h 138429"/>
                <a:gd name="connsiteX1372" fmla="*/ 2417441 w 4940931"/>
                <a:gd name="connsiteY1372" fmla="*/ 8889 h 138429"/>
                <a:gd name="connsiteX1373" fmla="*/ 1734181 w 4940931"/>
                <a:gd name="connsiteY1373" fmla="*/ 634 h 138429"/>
                <a:gd name="connsiteX1374" fmla="*/ 1734181 w 4940931"/>
                <a:gd name="connsiteY1374" fmla="*/ 38099 h 138429"/>
                <a:gd name="connsiteX1375" fmla="*/ 1737991 w 4940931"/>
                <a:gd name="connsiteY1375" fmla="*/ 34289 h 138429"/>
                <a:gd name="connsiteX1376" fmla="*/ 1742436 w 4940931"/>
                <a:gd name="connsiteY1376" fmla="*/ 31114 h 138429"/>
                <a:gd name="connsiteX1377" fmla="*/ 1748151 w 4940931"/>
                <a:gd name="connsiteY1377" fmla="*/ 29209 h 138429"/>
                <a:gd name="connsiteX1378" fmla="*/ 1753866 w 4940931"/>
                <a:gd name="connsiteY1378" fmla="*/ 29209 h 138429"/>
                <a:gd name="connsiteX1379" fmla="*/ 1765931 w 4940931"/>
                <a:gd name="connsiteY1379" fmla="*/ 31749 h 138429"/>
                <a:gd name="connsiteX1380" fmla="*/ 1774821 w 4940931"/>
                <a:gd name="connsiteY1380" fmla="*/ 38099 h 138429"/>
                <a:gd name="connsiteX1381" fmla="*/ 1779901 w 4940931"/>
                <a:gd name="connsiteY1381" fmla="*/ 49529 h 138429"/>
                <a:gd name="connsiteX1382" fmla="*/ 1781806 w 4940931"/>
                <a:gd name="connsiteY1382" fmla="*/ 64134 h 138429"/>
                <a:gd name="connsiteX1383" fmla="*/ 1781806 w 4940931"/>
                <a:gd name="connsiteY1383" fmla="*/ 108584 h 138429"/>
                <a:gd name="connsiteX1384" fmla="*/ 1766566 w 4940931"/>
                <a:gd name="connsiteY1384" fmla="*/ 108584 h 138429"/>
                <a:gd name="connsiteX1385" fmla="*/ 1765931 w 4940931"/>
                <a:gd name="connsiteY1385" fmla="*/ 108584 h 138429"/>
                <a:gd name="connsiteX1386" fmla="*/ 1765931 w 4940931"/>
                <a:gd name="connsiteY1386" fmla="*/ 64769 h 138429"/>
                <a:gd name="connsiteX1387" fmla="*/ 1762121 w 4940931"/>
                <a:gd name="connsiteY1387" fmla="*/ 48894 h 138429"/>
                <a:gd name="connsiteX1388" fmla="*/ 1750056 w 4940931"/>
                <a:gd name="connsiteY1388" fmla="*/ 43814 h 138429"/>
                <a:gd name="connsiteX1389" fmla="*/ 1743706 w 4940931"/>
                <a:gd name="connsiteY1389" fmla="*/ 45084 h 138429"/>
                <a:gd name="connsiteX1390" fmla="*/ 1738626 w 4940931"/>
                <a:gd name="connsiteY1390" fmla="*/ 48894 h 138429"/>
                <a:gd name="connsiteX1391" fmla="*/ 1735451 w 4940931"/>
                <a:gd name="connsiteY1391" fmla="*/ 55244 h 138429"/>
                <a:gd name="connsiteX1392" fmla="*/ 1734181 w 4940931"/>
                <a:gd name="connsiteY1392" fmla="*/ 63499 h 138429"/>
                <a:gd name="connsiteX1393" fmla="*/ 1734181 w 4940931"/>
                <a:gd name="connsiteY1393" fmla="*/ 109219 h 138429"/>
                <a:gd name="connsiteX1394" fmla="*/ 1718941 w 4940931"/>
                <a:gd name="connsiteY1394" fmla="*/ 109219 h 138429"/>
                <a:gd name="connsiteX1395" fmla="*/ 1718941 w 4940931"/>
                <a:gd name="connsiteY1395" fmla="*/ 8889 h 138429"/>
                <a:gd name="connsiteX1396" fmla="*/ 803275 w 4940931"/>
                <a:gd name="connsiteY1396" fmla="*/ 634 h 138429"/>
                <a:gd name="connsiteX1397" fmla="*/ 803275 w 4940931"/>
                <a:gd name="connsiteY1397" fmla="*/ 38099 h 138429"/>
                <a:gd name="connsiteX1398" fmla="*/ 807085 w 4940931"/>
                <a:gd name="connsiteY1398" fmla="*/ 34289 h 138429"/>
                <a:gd name="connsiteX1399" fmla="*/ 811530 w 4940931"/>
                <a:gd name="connsiteY1399" fmla="*/ 31114 h 138429"/>
                <a:gd name="connsiteX1400" fmla="*/ 817245 w 4940931"/>
                <a:gd name="connsiteY1400" fmla="*/ 29209 h 138429"/>
                <a:gd name="connsiteX1401" fmla="*/ 822960 w 4940931"/>
                <a:gd name="connsiteY1401" fmla="*/ 29209 h 138429"/>
                <a:gd name="connsiteX1402" fmla="*/ 835025 w 4940931"/>
                <a:gd name="connsiteY1402" fmla="*/ 31749 h 138429"/>
                <a:gd name="connsiteX1403" fmla="*/ 843915 w 4940931"/>
                <a:gd name="connsiteY1403" fmla="*/ 38099 h 138429"/>
                <a:gd name="connsiteX1404" fmla="*/ 848995 w 4940931"/>
                <a:gd name="connsiteY1404" fmla="*/ 49529 h 138429"/>
                <a:gd name="connsiteX1405" fmla="*/ 850900 w 4940931"/>
                <a:gd name="connsiteY1405" fmla="*/ 64134 h 138429"/>
                <a:gd name="connsiteX1406" fmla="*/ 850900 w 4940931"/>
                <a:gd name="connsiteY1406" fmla="*/ 108584 h 138429"/>
                <a:gd name="connsiteX1407" fmla="*/ 835660 w 4940931"/>
                <a:gd name="connsiteY1407" fmla="*/ 108584 h 138429"/>
                <a:gd name="connsiteX1408" fmla="*/ 835025 w 4940931"/>
                <a:gd name="connsiteY1408" fmla="*/ 108584 h 138429"/>
                <a:gd name="connsiteX1409" fmla="*/ 835025 w 4940931"/>
                <a:gd name="connsiteY1409" fmla="*/ 64769 h 138429"/>
                <a:gd name="connsiteX1410" fmla="*/ 831215 w 4940931"/>
                <a:gd name="connsiteY1410" fmla="*/ 48894 h 138429"/>
                <a:gd name="connsiteX1411" fmla="*/ 819150 w 4940931"/>
                <a:gd name="connsiteY1411" fmla="*/ 43814 h 138429"/>
                <a:gd name="connsiteX1412" fmla="*/ 812800 w 4940931"/>
                <a:gd name="connsiteY1412" fmla="*/ 45084 h 138429"/>
                <a:gd name="connsiteX1413" fmla="*/ 807720 w 4940931"/>
                <a:gd name="connsiteY1413" fmla="*/ 48894 h 138429"/>
                <a:gd name="connsiteX1414" fmla="*/ 804545 w 4940931"/>
                <a:gd name="connsiteY1414" fmla="*/ 55244 h 138429"/>
                <a:gd name="connsiteX1415" fmla="*/ 803275 w 4940931"/>
                <a:gd name="connsiteY1415" fmla="*/ 63499 h 138429"/>
                <a:gd name="connsiteX1416" fmla="*/ 803275 w 4940931"/>
                <a:gd name="connsiteY1416" fmla="*/ 109219 h 138429"/>
                <a:gd name="connsiteX1417" fmla="*/ 788035 w 4940931"/>
                <a:gd name="connsiteY1417" fmla="*/ 109219 h 138429"/>
                <a:gd name="connsiteX1418" fmla="*/ 788035 w 4940931"/>
                <a:gd name="connsiteY1418" fmla="*/ 8889 h 138429"/>
                <a:gd name="connsiteX1419" fmla="*/ 104774 w 4940931"/>
                <a:gd name="connsiteY1419" fmla="*/ 634 h 138429"/>
                <a:gd name="connsiteX1420" fmla="*/ 104774 w 4940931"/>
                <a:gd name="connsiteY1420" fmla="*/ 38099 h 138429"/>
                <a:gd name="connsiteX1421" fmla="*/ 108584 w 4940931"/>
                <a:gd name="connsiteY1421" fmla="*/ 34289 h 138429"/>
                <a:gd name="connsiteX1422" fmla="*/ 113029 w 4940931"/>
                <a:gd name="connsiteY1422" fmla="*/ 31114 h 138429"/>
                <a:gd name="connsiteX1423" fmla="*/ 118744 w 4940931"/>
                <a:gd name="connsiteY1423" fmla="*/ 29209 h 138429"/>
                <a:gd name="connsiteX1424" fmla="*/ 124459 w 4940931"/>
                <a:gd name="connsiteY1424" fmla="*/ 29209 h 138429"/>
                <a:gd name="connsiteX1425" fmla="*/ 136524 w 4940931"/>
                <a:gd name="connsiteY1425" fmla="*/ 31749 h 138429"/>
                <a:gd name="connsiteX1426" fmla="*/ 145414 w 4940931"/>
                <a:gd name="connsiteY1426" fmla="*/ 38099 h 138429"/>
                <a:gd name="connsiteX1427" fmla="*/ 150494 w 4940931"/>
                <a:gd name="connsiteY1427" fmla="*/ 49529 h 138429"/>
                <a:gd name="connsiteX1428" fmla="*/ 152399 w 4940931"/>
                <a:gd name="connsiteY1428" fmla="*/ 64134 h 138429"/>
                <a:gd name="connsiteX1429" fmla="*/ 152399 w 4940931"/>
                <a:gd name="connsiteY1429" fmla="*/ 108584 h 138429"/>
                <a:gd name="connsiteX1430" fmla="*/ 137159 w 4940931"/>
                <a:gd name="connsiteY1430" fmla="*/ 108584 h 138429"/>
                <a:gd name="connsiteX1431" fmla="*/ 136524 w 4940931"/>
                <a:gd name="connsiteY1431" fmla="*/ 108584 h 138429"/>
                <a:gd name="connsiteX1432" fmla="*/ 136524 w 4940931"/>
                <a:gd name="connsiteY1432" fmla="*/ 64769 h 138429"/>
                <a:gd name="connsiteX1433" fmla="*/ 132714 w 4940931"/>
                <a:gd name="connsiteY1433" fmla="*/ 48894 h 138429"/>
                <a:gd name="connsiteX1434" fmla="*/ 120649 w 4940931"/>
                <a:gd name="connsiteY1434" fmla="*/ 43814 h 138429"/>
                <a:gd name="connsiteX1435" fmla="*/ 114299 w 4940931"/>
                <a:gd name="connsiteY1435" fmla="*/ 45084 h 138429"/>
                <a:gd name="connsiteX1436" fmla="*/ 109219 w 4940931"/>
                <a:gd name="connsiteY1436" fmla="*/ 48894 h 138429"/>
                <a:gd name="connsiteX1437" fmla="*/ 106044 w 4940931"/>
                <a:gd name="connsiteY1437" fmla="*/ 55244 h 138429"/>
                <a:gd name="connsiteX1438" fmla="*/ 104774 w 4940931"/>
                <a:gd name="connsiteY1438" fmla="*/ 63499 h 138429"/>
                <a:gd name="connsiteX1439" fmla="*/ 104774 w 4940931"/>
                <a:gd name="connsiteY1439" fmla="*/ 109219 h 138429"/>
                <a:gd name="connsiteX1440" fmla="*/ 89534 w 4940931"/>
                <a:gd name="connsiteY1440" fmla="*/ 109219 h 138429"/>
                <a:gd name="connsiteX1441" fmla="*/ 89534 w 4940931"/>
                <a:gd name="connsiteY1441" fmla="*/ 8889 h 138429"/>
                <a:gd name="connsiteX1442" fmla="*/ 3894450 w 4940931"/>
                <a:gd name="connsiteY1442" fmla="*/ 0 h 138429"/>
                <a:gd name="connsiteX1443" fmla="*/ 3894450 w 4940931"/>
                <a:gd name="connsiteY1443" fmla="*/ 30480 h 138429"/>
                <a:gd name="connsiteX1444" fmla="*/ 3913500 w 4940931"/>
                <a:gd name="connsiteY1444" fmla="*/ 30480 h 138429"/>
                <a:gd name="connsiteX1445" fmla="*/ 3913500 w 4940931"/>
                <a:gd name="connsiteY1445" fmla="*/ 44450 h 138429"/>
                <a:gd name="connsiteX1446" fmla="*/ 3894450 w 4940931"/>
                <a:gd name="connsiteY1446" fmla="*/ 44450 h 138429"/>
                <a:gd name="connsiteX1447" fmla="*/ 3894450 w 4940931"/>
                <a:gd name="connsiteY1447" fmla="*/ 86995 h 138429"/>
                <a:gd name="connsiteX1448" fmla="*/ 3894450 w 4940931"/>
                <a:gd name="connsiteY1448" fmla="*/ 91440 h 138429"/>
                <a:gd name="connsiteX1449" fmla="*/ 3895720 w 4940931"/>
                <a:gd name="connsiteY1449" fmla="*/ 94615 h 138429"/>
                <a:gd name="connsiteX1450" fmla="*/ 3898260 w 4940931"/>
                <a:gd name="connsiteY1450" fmla="*/ 95885 h 138429"/>
                <a:gd name="connsiteX1451" fmla="*/ 3902070 w 4940931"/>
                <a:gd name="connsiteY1451" fmla="*/ 95885 h 138429"/>
                <a:gd name="connsiteX1452" fmla="*/ 3908420 w 4940931"/>
                <a:gd name="connsiteY1452" fmla="*/ 95250 h 138429"/>
                <a:gd name="connsiteX1453" fmla="*/ 3913500 w 4940931"/>
                <a:gd name="connsiteY1453" fmla="*/ 93345 h 138429"/>
                <a:gd name="connsiteX1454" fmla="*/ 3911595 w 4940931"/>
                <a:gd name="connsiteY1454" fmla="*/ 106680 h 138429"/>
                <a:gd name="connsiteX1455" fmla="*/ 3905245 w 4940931"/>
                <a:gd name="connsiteY1455" fmla="*/ 109220 h 138429"/>
                <a:gd name="connsiteX1456" fmla="*/ 3896990 w 4940931"/>
                <a:gd name="connsiteY1456" fmla="*/ 110490 h 138429"/>
                <a:gd name="connsiteX1457" fmla="*/ 3890005 w 4940931"/>
                <a:gd name="connsiteY1457" fmla="*/ 109220 h 138429"/>
                <a:gd name="connsiteX1458" fmla="*/ 3884290 w 4940931"/>
                <a:gd name="connsiteY1458" fmla="*/ 105410 h 138429"/>
                <a:gd name="connsiteX1459" fmla="*/ 3880480 w 4940931"/>
                <a:gd name="connsiteY1459" fmla="*/ 99060 h 138429"/>
                <a:gd name="connsiteX1460" fmla="*/ 3879210 w 4940931"/>
                <a:gd name="connsiteY1460" fmla="*/ 89535 h 138429"/>
                <a:gd name="connsiteX1461" fmla="*/ 3879210 w 4940931"/>
                <a:gd name="connsiteY1461" fmla="*/ 44450 h 138429"/>
                <a:gd name="connsiteX1462" fmla="*/ 3868415 w 4940931"/>
                <a:gd name="connsiteY1462" fmla="*/ 44450 h 138429"/>
                <a:gd name="connsiteX1463" fmla="*/ 3868415 w 4940931"/>
                <a:gd name="connsiteY1463" fmla="*/ 30480 h 138429"/>
                <a:gd name="connsiteX1464" fmla="*/ 3879210 w 4940931"/>
                <a:gd name="connsiteY1464" fmla="*/ 30480 h 138429"/>
                <a:gd name="connsiteX1465" fmla="*/ 3879210 w 4940931"/>
                <a:gd name="connsiteY1465" fmla="*/ 8255 h 138429"/>
                <a:gd name="connsiteX1466" fmla="*/ 3664581 w 4940931"/>
                <a:gd name="connsiteY1466" fmla="*/ 0 h 138429"/>
                <a:gd name="connsiteX1467" fmla="*/ 3664581 w 4940931"/>
                <a:gd name="connsiteY1467" fmla="*/ 30480 h 138429"/>
                <a:gd name="connsiteX1468" fmla="*/ 3683631 w 4940931"/>
                <a:gd name="connsiteY1468" fmla="*/ 30480 h 138429"/>
                <a:gd name="connsiteX1469" fmla="*/ 3683631 w 4940931"/>
                <a:gd name="connsiteY1469" fmla="*/ 44450 h 138429"/>
                <a:gd name="connsiteX1470" fmla="*/ 3664581 w 4940931"/>
                <a:gd name="connsiteY1470" fmla="*/ 44450 h 138429"/>
                <a:gd name="connsiteX1471" fmla="*/ 3664581 w 4940931"/>
                <a:gd name="connsiteY1471" fmla="*/ 86995 h 138429"/>
                <a:gd name="connsiteX1472" fmla="*/ 3664581 w 4940931"/>
                <a:gd name="connsiteY1472" fmla="*/ 91440 h 138429"/>
                <a:gd name="connsiteX1473" fmla="*/ 3665851 w 4940931"/>
                <a:gd name="connsiteY1473" fmla="*/ 94615 h 138429"/>
                <a:gd name="connsiteX1474" fmla="*/ 3668391 w 4940931"/>
                <a:gd name="connsiteY1474" fmla="*/ 95885 h 138429"/>
                <a:gd name="connsiteX1475" fmla="*/ 3672201 w 4940931"/>
                <a:gd name="connsiteY1475" fmla="*/ 95885 h 138429"/>
                <a:gd name="connsiteX1476" fmla="*/ 3678551 w 4940931"/>
                <a:gd name="connsiteY1476" fmla="*/ 95250 h 138429"/>
                <a:gd name="connsiteX1477" fmla="*/ 3683631 w 4940931"/>
                <a:gd name="connsiteY1477" fmla="*/ 93345 h 138429"/>
                <a:gd name="connsiteX1478" fmla="*/ 3681726 w 4940931"/>
                <a:gd name="connsiteY1478" fmla="*/ 106680 h 138429"/>
                <a:gd name="connsiteX1479" fmla="*/ 3675376 w 4940931"/>
                <a:gd name="connsiteY1479" fmla="*/ 109220 h 138429"/>
                <a:gd name="connsiteX1480" fmla="*/ 3667121 w 4940931"/>
                <a:gd name="connsiteY1480" fmla="*/ 110490 h 138429"/>
                <a:gd name="connsiteX1481" fmla="*/ 3660136 w 4940931"/>
                <a:gd name="connsiteY1481" fmla="*/ 109220 h 138429"/>
                <a:gd name="connsiteX1482" fmla="*/ 3654421 w 4940931"/>
                <a:gd name="connsiteY1482" fmla="*/ 105410 h 138429"/>
                <a:gd name="connsiteX1483" fmla="*/ 3650611 w 4940931"/>
                <a:gd name="connsiteY1483" fmla="*/ 99060 h 138429"/>
                <a:gd name="connsiteX1484" fmla="*/ 3649341 w 4940931"/>
                <a:gd name="connsiteY1484" fmla="*/ 89535 h 138429"/>
                <a:gd name="connsiteX1485" fmla="*/ 3649341 w 4940931"/>
                <a:gd name="connsiteY1485" fmla="*/ 44450 h 138429"/>
                <a:gd name="connsiteX1486" fmla="*/ 3638546 w 4940931"/>
                <a:gd name="connsiteY1486" fmla="*/ 44450 h 138429"/>
                <a:gd name="connsiteX1487" fmla="*/ 3638546 w 4940931"/>
                <a:gd name="connsiteY1487" fmla="*/ 30480 h 138429"/>
                <a:gd name="connsiteX1488" fmla="*/ 3649341 w 4940931"/>
                <a:gd name="connsiteY1488" fmla="*/ 30480 h 138429"/>
                <a:gd name="connsiteX1489" fmla="*/ 3649341 w 4940931"/>
                <a:gd name="connsiteY1489" fmla="*/ 8255 h 138429"/>
                <a:gd name="connsiteX1490" fmla="*/ 3610605 w 4940931"/>
                <a:gd name="connsiteY1490" fmla="*/ 0 h 138429"/>
                <a:gd name="connsiteX1491" fmla="*/ 3610605 w 4940931"/>
                <a:gd name="connsiteY1491" fmla="*/ 30480 h 138429"/>
                <a:gd name="connsiteX1492" fmla="*/ 3629655 w 4940931"/>
                <a:gd name="connsiteY1492" fmla="*/ 30480 h 138429"/>
                <a:gd name="connsiteX1493" fmla="*/ 3629655 w 4940931"/>
                <a:gd name="connsiteY1493" fmla="*/ 44450 h 138429"/>
                <a:gd name="connsiteX1494" fmla="*/ 3610605 w 4940931"/>
                <a:gd name="connsiteY1494" fmla="*/ 44450 h 138429"/>
                <a:gd name="connsiteX1495" fmla="*/ 3610605 w 4940931"/>
                <a:gd name="connsiteY1495" fmla="*/ 86995 h 138429"/>
                <a:gd name="connsiteX1496" fmla="*/ 3610605 w 4940931"/>
                <a:gd name="connsiteY1496" fmla="*/ 91440 h 138429"/>
                <a:gd name="connsiteX1497" fmla="*/ 3611875 w 4940931"/>
                <a:gd name="connsiteY1497" fmla="*/ 94615 h 138429"/>
                <a:gd name="connsiteX1498" fmla="*/ 3614415 w 4940931"/>
                <a:gd name="connsiteY1498" fmla="*/ 95885 h 138429"/>
                <a:gd name="connsiteX1499" fmla="*/ 3618225 w 4940931"/>
                <a:gd name="connsiteY1499" fmla="*/ 95885 h 138429"/>
                <a:gd name="connsiteX1500" fmla="*/ 3624575 w 4940931"/>
                <a:gd name="connsiteY1500" fmla="*/ 95250 h 138429"/>
                <a:gd name="connsiteX1501" fmla="*/ 3629655 w 4940931"/>
                <a:gd name="connsiteY1501" fmla="*/ 93345 h 138429"/>
                <a:gd name="connsiteX1502" fmla="*/ 3627750 w 4940931"/>
                <a:gd name="connsiteY1502" fmla="*/ 106680 h 138429"/>
                <a:gd name="connsiteX1503" fmla="*/ 3621400 w 4940931"/>
                <a:gd name="connsiteY1503" fmla="*/ 109220 h 138429"/>
                <a:gd name="connsiteX1504" fmla="*/ 3613145 w 4940931"/>
                <a:gd name="connsiteY1504" fmla="*/ 110490 h 138429"/>
                <a:gd name="connsiteX1505" fmla="*/ 3606160 w 4940931"/>
                <a:gd name="connsiteY1505" fmla="*/ 109220 h 138429"/>
                <a:gd name="connsiteX1506" fmla="*/ 3600445 w 4940931"/>
                <a:gd name="connsiteY1506" fmla="*/ 105410 h 138429"/>
                <a:gd name="connsiteX1507" fmla="*/ 3596635 w 4940931"/>
                <a:gd name="connsiteY1507" fmla="*/ 99060 h 138429"/>
                <a:gd name="connsiteX1508" fmla="*/ 3595365 w 4940931"/>
                <a:gd name="connsiteY1508" fmla="*/ 89535 h 138429"/>
                <a:gd name="connsiteX1509" fmla="*/ 3595365 w 4940931"/>
                <a:gd name="connsiteY1509" fmla="*/ 44450 h 138429"/>
                <a:gd name="connsiteX1510" fmla="*/ 3584570 w 4940931"/>
                <a:gd name="connsiteY1510" fmla="*/ 44450 h 138429"/>
                <a:gd name="connsiteX1511" fmla="*/ 3584570 w 4940931"/>
                <a:gd name="connsiteY1511" fmla="*/ 30480 h 138429"/>
                <a:gd name="connsiteX1512" fmla="*/ 3595365 w 4940931"/>
                <a:gd name="connsiteY1512" fmla="*/ 30480 h 138429"/>
                <a:gd name="connsiteX1513" fmla="*/ 3595365 w 4940931"/>
                <a:gd name="connsiteY1513" fmla="*/ 8255 h 138429"/>
                <a:gd name="connsiteX1514" fmla="*/ 3445505 w 4940931"/>
                <a:gd name="connsiteY1514" fmla="*/ 0 h 138429"/>
                <a:gd name="connsiteX1515" fmla="*/ 3445505 w 4940931"/>
                <a:gd name="connsiteY1515" fmla="*/ 37465 h 138429"/>
                <a:gd name="connsiteX1516" fmla="*/ 3449950 w 4940931"/>
                <a:gd name="connsiteY1516" fmla="*/ 33655 h 138429"/>
                <a:gd name="connsiteX1517" fmla="*/ 3453760 w 4940931"/>
                <a:gd name="connsiteY1517" fmla="*/ 31115 h 138429"/>
                <a:gd name="connsiteX1518" fmla="*/ 3458840 w 4940931"/>
                <a:gd name="connsiteY1518" fmla="*/ 29210 h 138429"/>
                <a:gd name="connsiteX1519" fmla="*/ 3465825 w 4940931"/>
                <a:gd name="connsiteY1519" fmla="*/ 28575 h 138429"/>
                <a:gd name="connsiteX1520" fmla="*/ 3477890 w 4940931"/>
                <a:gd name="connsiteY1520" fmla="*/ 31115 h 138429"/>
                <a:gd name="connsiteX1521" fmla="*/ 3487415 w 4940931"/>
                <a:gd name="connsiteY1521" fmla="*/ 38735 h 138429"/>
                <a:gd name="connsiteX1522" fmla="*/ 3493765 w 4940931"/>
                <a:gd name="connsiteY1522" fmla="*/ 51435 h 138429"/>
                <a:gd name="connsiteX1523" fmla="*/ 3496305 w 4940931"/>
                <a:gd name="connsiteY1523" fmla="*/ 70485 h 138429"/>
                <a:gd name="connsiteX1524" fmla="*/ 3495670 w 4940931"/>
                <a:gd name="connsiteY1524" fmla="*/ 71120 h 138429"/>
                <a:gd name="connsiteX1525" fmla="*/ 3493130 w 4940931"/>
                <a:gd name="connsiteY1525" fmla="*/ 88265 h 138429"/>
                <a:gd name="connsiteX1526" fmla="*/ 3486145 w 4940931"/>
                <a:gd name="connsiteY1526" fmla="*/ 100330 h 138429"/>
                <a:gd name="connsiteX1527" fmla="*/ 3476620 w 4940931"/>
                <a:gd name="connsiteY1527" fmla="*/ 107315 h 138429"/>
                <a:gd name="connsiteX1528" fmla="*/ 3465190 w 4940931"/>
                <a:gd name="connsiteY1528" fmla="*/ 109855 h 138429"/>
                <a:gd name="connsiteX1529" fmla="*/ 3454395 w 4940931"/>
                <a:gd name="connsiteY1529" fmla="*/ 107315 h 138429"/>
                <a:gd name="connsiteX1530" fmla="*/ 3445505 w 4940931"/>
                <a:gd name="connsiteY1530" fmla="*/ 100965 h 138429"/>
                <a:gd name="connsiteX1531" fmla="*/ 3445505 w 4940931"/>
                <a:gd name="connsiteY1531" fmla="*/ 107950 h 138429"/>
                <a:gd name="connsiteX1532" fmla="*/ 3430265 w 4940931"/>
                <a:gd name="connsiteY1532" fmla="*/ 107950 h 138429"/>
                <a:gd name="connsiteX1533" fmla="*/ 3430265 w 4940931"/>
                <a:gd name="connsiteY1533" fmla="*/ 7620 h 138429"/>
                <a:gd name="connsiteX1534" fmla="*/ 2380611 w 4940931"/>
                <a:gd name="connsiteY1534" fmla="*/ 0 h 138429"/>
                <a:gd name="connsiteX1535" fmla="*/ 2380611 w 4940931"/>
                <a:gd name="connsiteY1535" fmla="*/ 30480 h 138429"/>
                <a:gd name="connsiteX1536" fmla="*/ 2399661 w 4940931"/>
                <a:gd name="connsiteY1536" fmla="*/ 30480 h 138429"/>
                <a:gd name="connsiteX1537" fmla="*/ 2399661 w 4940931"/>
                <a:gd name="connsiteY1537" fmla="*/ 44450 h 138429"/>
                <a:gd name="connsiteX1538" fmla="*/ 2380611 w 4940931"/>
                <a:gd name="connsiteY1538" fmla="*/ 44450 h 138429"/>
                <a:gd name="connsiteX1539" fmla="*/ 2380611 w 4940931"/>
                <a:gd name="connsiteY1539" fmla="*/ 86995 h 138429"/>
                <a:gd name="connsiteX1540" fmla="*/ 2380611 w 4940931"/>
                <a:gd name="connsiteY1540" fmla="*/ 91440 h 138429"/>
                <a:gd name="connsiteX1541" fmla="*/ 2381881 w 4940931"/>
                <a:gd name="connsiteY1541" fmla="*/ 94615 h 138429"/>
                <a:gd name="connsiteX1542" fmla="*/ 2384421 w 4940931"/>
                <a:gd name="connsiteY1542" fmla="*/ 95885 h 138429"/>
                <a:gd name="connsiteX1543" fmla="*/ 2388231 w 4940931"/>
                <a:gd name="connsiteY1543" fmla="*/ 95885 h 138429"/>
                <a:gd name="connsiteX1544" fmla="*/ 2394581 w 4940931"/>
                <a:gd name="connsiteY1544" fmla="*/ 95250 h 138429"/>
                <a:gd name="connsiteX1545" fmla="*/ 2399661 w 4940931"/>
                <a:gd name="connsiteY1545" fmla="*/ 93345 h 138429"/>
                <a:gd name="connsiteX1546" fmla="*/ 2397756 w 4940931"/>
                <a:gd name="connsiteY1546" fmla="*/ 106680 h 138429"/>
                <a:gd name="connsiteX1547" fmla="*/ 2391406 w 4940931"/>
                <a:gd name="connsiteY1547" fmla="*/ 109220 h 138429"/>
                <a:gd name="connsiteX1548" fmla="*/ 2383151 w 4940931"/>
                <a:gd name="connsiteY1548" fmla="*/ 110490 h 138429"/>
                <a:gd name="connsiteX1549" fmla="*/ 2376166 w 4940931"/>
                <a:gd name="connsiteY1549" fmla="*/ 109220 h 138429"/>
                <a:gd name="connsiteX1550" fmla="*/ 2370451 w 4940931"/>
                <a:gd name="connsiteY1550" fmla="*/ 105410 h 138429"/>
                <a:gd name="connsiteX1551" fmla="*/ 2366641 w 4940931"/>
                <a:gd name="connsiteY1551" fmla="*/ 99060 h 138429"/>
                <a:gd name="connsiteX1552" fmla="*/ 2365371 w 4940931"/>
                <a:gd name="connsiteY1552" fmla="*/ 89535 h 138429"/>
                <a:gd name="connsiteX1553" fmla="*/ 2365371 w 4940931"/>
                <a:gd name="connsiteY1553" fmla="*/ 44450 h 138429"/>
                <a:gd name="connsiteX1554" fmla="*/ 2354576 w 4940931"/>
                <a:gd name="connsiteY1554" fmla="*/ 44450 h 138429"/>
                <a:gd name="connsiteX1555" fmla="*/ 2354576 w 4940931"/>
                <a:gd name="connsiteY1555" fmla="*/ 30480 h 138429"/>
                <a:gd name="connsiteX1556" fmla="*/ 2365371 w 4940931"/>
                <a:gd name="connsiteY1556" fmla="*/ 30480 h 138429"/>
                <a:gd name="connsiteX1557" fmla="*/ 2365371 w 4940931"/>
                <a:gd name="connsiteY1557" fmla="*/ 8255 h 138429"/>
                <a:gd name="connsiteX1558" fmla="*/ 2150741 w 4940931"/>
                <a:gd name="connsiteY1558" fmla="*/ 0 h 138429"/>
                <a:gd name="connsiteX1559" fmla="*/ 2150741 w 4940931"/>
                <a:gd name="connsiteY1559" fmla="*/ 30480 h 138429"/>
                <a:gd name="connsiteX1560" fmla="*/ 2169791 w 4940931"/>
                <a:gd name="connsiteY1560" fmla="*/ 30480 h 138429"/>
                <a:gd name="connsiteX1561" fmla="*/ 2169791 w 4940931"/>
                <a:gd name="connsiteY1561" fmla="*/ 44450 h 138429"/>
                <a:gd name="connsiteX1562" fmla="*/ 2150741 w 4940931"/>
                <a:gd name="connsiteY1562" fmla="*/ 44450 h 138429"/>
                <a:gd name="connsiteX1563" fmla="*/ 2150741 w 4940931"/>
                <a:gd name="connsiteY1563" fmla="*/ 86995 h 138429"/>
                <a:gd name="connsiteX1564" fmla="*/ 2150741 w 4940931"/>
                <a:gd name="connsiteY1564" fmla="*/ 91440 h 138429"/>
                <a:gd name="connsiteX1565" fmla="*/ 2152011 w 4940931"/>
                <a:gd name="connsiteY1565" fmla="*/ 94615 h 138429"/>
                <a:gd name="connsiteX1566" fmla="*/ 2154551 w 4940931"/>
                <a:gd name="connsiteY1566" fmla="*/ 95885 h 138429"/>
                <a:gd name="connsiteX1567" fmla="*/ 2158361 w 4940931"/>
                <a:gd name="connsiteY1567" fmla="*/ 95885 h 138429"/>
                <a:gd name="connsiteX1568" fmla="*/ 2164711 w 4940931"/>
                <a:gd name="connsiteY1568" fmla="*/ 95250 h 138429"/>
                <a:gd name="connsiteX1569" fmla="*/ 2169791 w 4940931"/>
                <a:gd name="connsiteY1569" fmla="*/ 93345 h 138429"/>
                <a:gd name="connsiteX1570" fmla="*/ 2167886 w 4940931"/>
                <a:gd name="connsiteY1570" fmla="*/ 106680 h 138429"/>
                <a:gd name="connsiteX1571" fmla="*/ 2161536 w 4940931"/>
                <a:gd name="connsiteY1571" fmla="*/ 109220 h 138429"/>
                <a:gd name="connsiteX1572" fmla="*/ 2153281 w 4940931"/>
                <a:gd name="connsiteY1572" fmla="*/ 110490 h 138429"/>
                <a:gd name="connsiteX1573" fmla="*/ 2146296 w 4940931"/>
                <a:gd name="connsiteY1573" fmla="*/ 109220 h 138429"/>
                <a:gd name="connsiteX1574" fmla="*/ 2140581 w 4940931"/>
                <a:gd name="connsiteY1574" fmla="*/ 105410 h 138429"/>
                <a:gd name="connsiteX1575" fmla="*/ 2136771 w 4940931"/>
                <a:gd name="connsiteY1575" fmla="*/ 99060 h 138429"/>
                <a:gd name="connsiteX1576" fmla="*/ 2135501 w 4940931"/>
                <a:gd name="connsiteY1576" fmla="*/ 89535 h 138429"/>
                <a:gd name="connsiteX1577" fmla="*/ 2135501 w 4940931"/>
                <a:gd name="connsiteY1577" fmla="*/ 44450 h 138429"/>
                <a:gd name="connsiteX1578" fmla="*/ 2124706 w 4940931"/>
                <a:gd name="connsiteY1578" fmla="*/ 44450 h 138429"/>
                <a:gd name="connsiteX1579" fmla="*/ 2124706 w 4940931"/>
                <a:gd name="connsiteY1579" fmla="*/ 30480 h 138429"/>
                <a:gd name="connsiteX1580" fmla="*/ 2135501 w 4940931"/>
                <a:gd name="connsiteY1580" fmla="*/ 30480 h 138429"/>
                <a:gd name="connsiteX1581" fmla="*/ 2135501 w 4940931"/>
                <a:gd name="connsiteY1581" fmla="*/ 8255 h 138429"/>
                <a:gd name="connsiteX1582" fmla="*/ 2096131 w 4940931"/>
                <a:gd name="connsiteY1582" fmla="*/ 0 h 138429"/>
                <a:gd name="connsiteX1583" fmla="*/ 2096131 w 4940931"/>
                <a:gd name="connsiteY1583" fmla="*/ 30480 h 138429"/>
                <a:gd name="connsiteX1584" fmla="*/ 2115181 w 4940931"/>
                <a:gd name="connsiteY1584" fmla="*/ 30480 h 138429"/>
                <a:gd name="connsiteX1585" fmla="*/ 2115181 w 4940931"/>
                <a:gd name="connsiteY1585" fmla="*/ 44450 h 138429"/>
                <a:gd name="connsiteX1586" fmla="*/ 2096131 w 4940931"/>
                <a:gd name="connsiteY1586" fmla="*/ 44450 h 138429"/>
                <a:gd name="connsiteX1587" fmla="*/ 2096131 w 4940931"/>
                <a:gd name="connsiteY1587" fmla="*/ 86995 h 138429"/>
                <a:gd name="connsiteX1588" fmla="*/ 2096131 w 4940931"/>
                <a:gd name="connsiteY1588" fmla="*/ 91440 h 138429"/>
                <a:gd name="connsiteX1589" fmla="*/ 2097401 w 4940931"/>
                <a:gd name="connsiteY1589" fmla="*/ 94615 h 138429"/>
                <a:gd name="connsiteX1590" fmla="*/ 2099941 w 4940931"/>
                <a:gd name="connsiteY1590" fmla="*/ 95885 h 138429"/>
                <a:gd name="connsiteX1591" fmla="*/ 2103751 w 4940931"/>
                <a:gd name="connsiteY1591" fmla="*/ 95885 h 138429"/>
                <a:gd name="connsiteX1592" fmla="*/ 2110101 w 4940931"/>
                <a:gd name="connsiteY1592" fmla="*/ 95250 h 138429"/>
                <a:gd name="connsiteX1593" fmla="*/ 2115181 w 4940931"/>
                <a:gd name="connsiteY1593" fmla="*/ 93345 h 138429"/>
                <a:gd name="connsiteX1594" fmla="*/ 2113276 w 4940931"/>
                <a:gd name="connsiteY1594" fmla="*/ 106680 h 138429"/>
                <a:gd name="connsiteX1595" fmla="*/ 2106926 w 4940931"/>
                <a:gd name="connsiteY1595" fmla="*/ 109220 h 138429"/>
                <a:gd name="connsiteX1596" fmla="*/ 2098671 w 4940931"/>
                <a:gd name="connsiteY1596" fmla="*/ 110490 h 138429"/>
                <a:gd name="connsiteX1597" fmla="*/ 2091686 w 4940931"/>
                <a:gd name="connsiteY1597" fmla="*/ 109220 h 138429"/>
                <a:gd name="connsiteX1598" fmla="*/ 2085971 w 4940931"/>
                <a:gd name="connsiteY1598" fmla="*/ 105410 h 138429"/>
                <a:gd name="connsiteX1599" fmla="*/ 2082161 w 4940931"/>
                <a:gd name="connsiteY1599" fmla="*/ 99060 h 138429"/>
                <a:gd name="connsiteX1600" fmla="*/ 2080891 w 4940931"/>
                <a:gd name="connsiteY1600" fmla="*/ 89535 h 138429"/>
                <a:gd name="connsiteX1601" fmla="*/ 2080891 w 4940931"/>
                <a:gd name="connsiteY1601" fmla="*/ 44450 h 138429"/>
                <a:gd name="connsiteX1602" fmla="*/ 2070096 w 4940931"/>
                <a:gd name="connsiteY1602" fmla="*/ 44450 h 138429"/>
                <a:gd name="connsiteX1603" fmla="*/ 2070096 w 4940931"/>
                <a:gd name="connsiteY1603" fmla="*/ 30480 h 138429"/>
                <a:gd name="connsiteX1604" fmla="*/ 2080891 w 4940931"/>
                <a:gd name="connsiteY1604" fmla="*/ 30480 h 138429"/>
                <a:gd name="connsiteX1605" fmla="*/ 2080891 w 4940931"/>
                <a:gd name="connsiteY1605" fmla="*/ 8255 h 138429"/>
                <a:gd name="connsiteX1606" fmla="*/ 1931665 w 4940931"/>
                <a:gd name="connsiteY1606" fmla="*/ 0 h 138429"/>
                <a:gd name="connsiteX1607" fmla="*/ 1931665 w 4940931"/>
                <a:gd name="connsiteY1607" fmla="*/ 37465 h 138429"/>
                <a:gd name="connsiteX1608" fmla="*/ 1936110 w 4940931"/>
                <a:gd name="connsiteY1608" fmla="*/ 33655 h 138429"/>
                <a:gd name="connsiteX1609" fmla="*/ 1939920 w 4940931"/>
                <a:gd name="connsiteY1609" fmla="*/ 31115 h 138429"/>
                <a:gd name="connsiteX1610" fmla="*/ 1945000 w 4940931"/>
                <a:gd name="connsiteY1610" fmla="*/ 29210 h 138429"/>
                <a:gd name="connsiteX1611" fmla="*/ 1951985 w 4940931"/>
                <a:gd name="connsiteY1611" fmla="*/ 28575 h 138429"/>
                <a:gd name="connsiteX1612" fmla="*/ 1964050 w 4940931"/>
                <a:gd name="connsiteY1612" fmla="*/ 31115 h 138429"/>
                <a:gd name="connsiteX1613" fmla="*/ 1973575 w 4940931"/>
                <a:gd name="connsiteY1613" fmla="*/ 38735 h 138429"/>
                <a:gd name="connsiteX1614" fmla="*/ 1979925 w 4940931"/>
                <a:gd name="connsiteY1614" fmla="*/ 51435 h 138429"/>
                <a:gd name="connsiteX1615" fmla="*/ 1982465 w 4940931"/>
                <a:gd name="connsiteY1615" fmla="*/ 70485 h 138429"/>
                <a:gd name="connsiteX1616" fmla="*/ 1981830 w 4940931"/>
                <a:gd name="connsiteY1616" fmla="*/ 71120 h 138429"/>
                <a:gd name="connsiteX1617" fmla="*/ 1979290 w 4940931"/>
                <a:gd name="connsiteY1617" fmla="*/ 88265 h 138429"/>
                <a:gd name="connsiteX1618" fmla="*/ 1972305 w 4940931"/>
                <a:gd name="connsiteY1618" fmla="*/ 100330 h 138429"/>
                <a:gd name="connsiteX1619" fmla="*/ 1962780 w 4940931"/>
                <a:gd name="connsiteY1619" fmla="*/ 107315 h 138429"/>
                <a:gd name="connsiteX1620" fmla="*/ 1951350 w 4940931"/>
                <a:gd name="connsiteY1620" fmla="*/ 109855 h 138429"/>
                <a:gd name="connsiteX1621" fmla="*/ 1940555 w 4940931"/>
                <a:gd name="connsiteY1621" fmla="*/ 107315 h 138429"/>
                <a:gd name="connsiteX1622" fmla="*/ 1931665 w 4940931"/>
                <a:gd name="connsiteY1622" fmla="*/ 100965 h 138429"/>
                <a:gd name="connsiteX1623" fmla="*/ 1931665 w 4940931"/>
                <a:gd name="connsiteY1623" fmla="*/ 107950 h 138429"/>
                <a:gd name="connsiteX1624" fmla="*/ 1916425 w 4940931"/>
                <a:gd name="connsiteY1624" fmla="*/ 107950 h 138429"/>
                <a:gd name="connsiteX1625" fmla="*/ 1916425 w 4940931"/>
                <a:gd name="connsiteY1625" fmla="*/ 7620 h 138429"/>
                <a:gd name="connsiteX1626" fmla="*/ 1316991 w 4940931"/>
                <a:gd name="connsiteY1626" fmla="*/ 0 h 138429"/>
                <a:gd name="connsiteX1627" fmla="*/ 1316991 w 4940931"/>
                <a:gd name="connsiteY1627" fmla="*/ 30480 h 138429"/>
                <a:gd name="connsiteX1628" fmla="*/ 1336041 w 4940931"/>
                <a:gd name="connsiteY1628" fmla="*/ 30480 h 138429"/>
                <a:gd name="connsiteX1629" fmla="*/ 1336041 w 4940931"/>
                <a:gd name="connsiteY1629" fmla="*/ 44450 h 138429"/>
                <a:gd name="connsiteX1630" fmla="*/ 1316991 w 4940931"/>
                <a:gd name="connsiteY1630" fmla="*/ 44450 h 138429"/>
                <a:gd name="connsiteX1631" fmla="*/ 1316991 w 4940931"/>
                <a:gd name="connsiteY1631" fmla="*/ 86995 h 138429"/>
                <a:gd name="connsiteX1632" fmla="*/ 1316991 w 4940931"/>
                <a:gd name="connsiteY1632" fmla="*/ 91440 h 138429"/>
                <a:gd name="connsiteX1633" fmla="*/ 1318261 w 4940931"/>
                <a:gd name="connsiteY1633" fmla="*/ 94615 h 138429"/>
                <a:gd name="connsiteX1634" fmla="*/ 1320801 w 4940931"/>
                <a:gd name="connsiteY1634" fmla="*/ 95885 h 138429"/>
                <a:gd name="connsiteX1635" fmla="*/ 1324611 w 4940931"/>
                <a:gd name="connsiteY1635" fmla="*/ 95885 h 138429"/>
                <a:gd name="connsiteX1636" fmla="*/ 1330961 w 4940931"/>
                <a:gd name="connsiteY1636" fmla="*/ 95250 h 138429"/>
                <a:gd name="connsiteX1637" fmla="*/ 1336041 w 4940931"/>
                <a:gd name="connsiteY1637" fmla="*/ 93345 h 138429"/>
                <a:gd name="connsiteX1638" fmla="*/ 1334136 w 4940931"/>
                <a:gd name="connsiteY1638" fmla="*/ 106680 h 138429"/>
                <a:gd name="connsiteX1639" fmla="*/ 1327786 w 4940931"/>
                <a:gd name="connsiteY1639" fmla="*/ 109220 h 138429"/>
                <a:gd name="connsiteX1640" fmla="*/ 1319531 w 4940931"/>
                <a:gd name="connsiteY1640" fmla="*/ 110490 h 138429"/>
                <a:gd name="connsiteX1641" fmla="*/ 1312546 w 4940931"/>
                <a:gd name="connsiteY1641" fmla="*/ 109220 h 138429"/>
                <a:gd name="connsiteX1642" fmla="*/ 1306831 w 4940931"/>
                <a:gd name="connsiteY1642" fmla="*/ 105410 h 138429"/>
                <a:gd name="connsiteX1643" fmla="*/ 1303021 w 4940931"/>
                <a:gd name="connsiteY1643" fmla="*/ 99060 h 138429"/>
                <a:gd name="connsiteX1644" fmla="*/ 1301751 w 4940931"/>
                <a:gd name="connsiteY1644" fmla="*/ 89535 h 138429"/>
                <a:gd name="connsiteX1645" fmla="*/ 1301751 w 4940931"/>
                <a:gd name="connsiteY1645" fmla="*/ 44450 h 138429"/>
                <a:gd name="connsiteX1646" fmla="*/ 1290956 w 4940931"/>
                <a:gd name="connsiteY1646" fmla="*/ 44450 h 138429"/>
                <a:gd name="connsiteX1647" fmla="*/ 1290956 w 4940931"/>
                <a:gd name="connsiteY1647" fmla="*/ 30480 h 138429"/>
                <a:gd name="connsiteX1648" fmla="*/ 1301751 w 4940931"/>
                <a:gd name="connsiteY1648" fmla="*/ 30480 h 138429"/>
                <a:gd name="connsiteX1649" fmla="*/ 1301751 w 4940931"/>
                <a:gd name="connsiteY1649" fmla="*/ 8255 h 138429"/>
                <a:gd name="connsiteX1650" fmla="*/ 751206 w 4940931"/>
                <a:gd name="connsiteY1650" fmla="*/ 0 h 138429"/>
                <a:gd name="connsiteX1651" fmla="*/ 751206 w 4940931"/>
                <a:gd name="connsiteY1651" fmla="*/ 30480 h 138429"/>
                <a:gd name="connsiteX1652" fmla="*/ 770256 w 4940931"/>
                <a:gd name="connsiteY1652" fmla="*/ 30480 h 138429"/>
                <a:gd name="connsiteX1653" fmla="*/ 770256 w 4940931"/>
                <a:gd name="connsiteY1653" fmla="*/ 44450 h 138429"/>
                <a:gd name="connsiteX1654" fmla="*/ 751206 w 4940931"/>
                <a:gd name="connsiteY1654" fmla="*/ 44450 h 138429"/>
                <a:gd name="connsiteX1655" fmla="*/ 751206 w 4940931"/>
                <a:gd name="connsiteY1655" fmla="*/ 86995 h 138429"/>
                <a:gd name="connsiteX1656" fmla="*/ 751206 w 4940931"/>
                <a:gd name="connsiteY1656" fmla="*/ 91440 h 138429"/>
                <a:gd name="connsiteX1657" fmla="*/ 752476 w 4940931"/>
                <a:gd name="connsiteY1657" fmla="*/ 94615 h 138429"/>
                <a:gd name="connsiteX1658" fmla="*/ 755016 w 4940931"/>
                <a:gd name="connsiteY1658" fmla="*/ 95885 h 138429"/>
                <a:gd name="connsiteX1659" fmla="*/ 758826 w 4940931"/>
                <a:gd name="connsiteY1659" fmla="*/ 95885 h 138429"/>
                <a:gd name="connsiteX1660" fmla="*/ 765176 w 4940931"/>
                <a:gd name="connsiteY1660" fmla="*/ 95250 h 138429"/>
                <a:gd name="connsiteX1661" fmla="*/ 770256 w 4940931"/>
                <a:gd name="connsiteY1661" fmla="*/ 93345 h 138429"/>
                <a:gd name="connsiteX1662" fmla="*/ 768351 w 4940931"/>
                <a:gd name="connsiteY1662" fmla="*/ 106680 h 138429"/>
                <a:gd name="connsiteX1663" fmla="*/ 762001 w 4940931"/>
                <a:gd name="connsiteY1663" fmla="*/ 109220 h 138429"/>
                <a:gd name="connsiteX1664" fmla="*/ 753746 w 4940931"/>
                <a:gd name="connsiteY1664" fmla="*/ 110490 h 138429"/>
                <a:gd name="connsiteX1665" fmla="*/ 746761 w 4940931"/>
                <a:gd name="connsiteY1665" fmla="*/ 109220 h 138429"/>
                <a:gd name="connsiteX1666" fmla="*/ 741045 w 4940931"/>
                <a:gd name="connsiteY1666" fmla="*/ 105410 h 138429"/>
                <a:gd name="connsiteX1667" fmla="*/ 737236 w 4940931"/>
                <a:gd name="connsiteY1667" fmla="*/ 99060 h 138429"/>
                <a:gd name="connsiteX1668" fmla="*/ 735966 w 4940931"/>
                <a:gd name="connsiteY1668" fmla="*/ 89535 h 138429"/>
                <a:gd name="connsiteX1669" fmla="*/ 735966 w 4940931"/>
                <a:gd name="connsiteY1669" fmla="*/ 44450 h 138429"/>
                <a:gd name="connsiteX1670" fmla="*/ 725171 w 4940931"/>
                <a:gd name="connsiteY1670" fmla="*/ 44450 h 138429"/>
                <a:gd name="connsiteX1671" fmla="*/ 725171 w 4940931"/>
                <a:gd name="connsiteY1671" fmla="*/ 30480 h 138429"/>
                <a:gd name="connsiteX1672" fmla="*/ 735966 w 4940931"/>
                <a:gd name="connsiteY1672" fmla="*/ 30480 h 138429"/>
                <a:gd name="connsiteX1673" fmla="*/ 735966 w 4940931"/>
                <a:gd name="connsiteY1673" fmla="*/ 8255 h 138429"/>
                <a:gd name="connsiteX1674" fmla="*/ 521335 w 4940931"/>
                <a:gd name="connsiteY1674" fmla="*/ 0 h 138429"/>
                <a:gd name="connsiteX1675" fmla="*/ 521335 w 4940931"/>
                <a:gd name="connsiteY1675" fmla="*/ 30480 h 138429"/>
                <a:gd name="connsiteX1676" fmla="*/ 540385 w 4940931"/>
                <a:gd name="connsiteY1676" fmla="*/ 30480 h 138429"/>
                <a:gd name="connsiteX1677" fmla="*/ 540385 w 4940931"/>
                <a:gd name="connsiteY1677" fmla="*/ 44450 h 138429"/>
                <a:gd name="connsiteX1678" fmla="*/ 521335 w 4940931"/>
                <a:gd name="connsiteY1678" fmla="*/ 44450 h 138429"/>
                <a:gd name="connsiteX1679" fmla="*/ 521335 w 4940931"/>
                <a:gd name="connsiteY1679" fmla="*/ 86995 h 138429"/>
                <a:gd name="connsiteX1680" fmla="*/ 521335 w 4940931"/>
                <a:gd name="connsiteY1680" fmla="*/ 91440 h 138429"/>
                <a:gd name="connsiteX1681" fmla="*/ 522605 w 4940931"/>
                <a:gd name="connsiteY1681" fmla="*/ 94615 h 138429"/>
                <a:gd name="connsiteX1682" fmla="*/ 525145 w 4940931"/>
                <a:gd name="connsiteY1682" fmla="*/ 95885 h 138429"/>
                <a:gd name="connsiteX1683" fmla="*/ 528955 w 4940931"/>
                <a:gd name="connsiteY1683" fmla="*/ 95885 h 138429"/>
                <a:gd name="connsiteX1684" fmla="*/ 535305 w 4940931"/>
                <a:gd name="connsiteY1684" fmla="*/ 95250 h 138429"/>
                <a:gd name="connsiteX1685" fmla="*/ 540385 w 4940931"/>
                <a:gd name="connsiteY1685" fmla="*/ 93345 h 138429"/>
                <a:gd name="connsiteX1686" fmla="*/ 538480 w 4940931"/>
                <a:gd name="connsiteY1686" fmla="*/ 106680 h 138429"/>
                <a:gd name="connsiteX1687" fmla="*/ 532130 w 4940931"/>
                <a:gd name="connsiteY1687" fmla="*/ 109220 h 138429"/>
                <a:gd name="connsiteX1688" fmla="*/ 523875 w 4940931"/>
                <a:gd name="connsiteY1688" fmla="*/ 110490 h 138429"/>
                <a:gd name="connsiteX1689" fmla="*/ 516890 w 4940931"/>
                <a:gd name="connsiteY1689" fmla="*/ 109220 h 138429"/>
                <a:gd name="connsiteX1690" fmla="*/ 511175 w 4940931"/>
                <a:gd name="connsiteY1690" fmla="*/ 105410 h 138429"/>
                <a:gd name="connsiteX1691" fmla="*/ 507365 w 4940931"/>
                <a:gd name="connsiteY1691" fmla="*/ 99060 h 138429"/>
                <a:gd name="connsiteX1692" fmla="*/ 506095 w 4940931"/>
                <a:gd name="connsiteY1692" fmla="*/ 89535 h 138429"/>
                <a:gd name="connsiteX1693" fmla="*/ 506095 w 4940931"/>
                <a:gd name="connsiteY1693" fmla="*/ 44450 h 138429"/>
                <a:gd name="connsiteX1694" fmla="*/ 495300 w 4940931"/>
                <a:gd name="connsiteY1694" fmla="*/ 44450 h 138429"/>
                <a:gd name="connsiteX1695" fmla="*/ 495300 w 4940931"/>
                <a:gd name="connsiteY1695" fmla="*/ 30480 h 138429"/>
                <a:gd name="connsiteX1696" fmla="*/ 506095 w 4940931"/>
                <a:gd name="connsiteY1696" fmla="*/ 30480 h 138429"/>
                <a:gd name="connsiteX1697" fmla="*/ 506095 w 4940931"/>
                <a:gd name="connsiteY1697" fmla="*/ 8255 h 138429"/>
                <a:gd name="connsiteX1698" fmla="*/ 466724 w 4940931"/>
                <a:gd name="connsiteY1698" fmla="*/ 0 h 138429"/>
                <a:gd name="connsiteX1699" fmla="*/ 466724 w 4940931"/>
                <a:gd name="connsiteY1699" fmla="*/ 30480 h 138429"/>
                <a:gd name="connsiteX1700" fmla="*/ 485774 w 4940931"/>
                <a:gd name="connsiteY1700" fmla="*/ 30480 h 138429"/>
                <a:gd name="connsiteX1701" fmla="*/ 485774 w 4940931"/>
                <a:gd name="connsiteY1701" fmla="*/ 44450 h 138429"/>
                <a:gd name="connsiteX1702" fmla="*/ 466724 w 4940931"/>
                <a:gd name="connsiteY1702" fmla="*/ 44450 h 138429"/>
                <a:gd name="connsiteX1703" fmla="*/ 466724 w 4940931"/>
                <a:gd name="connsiteY1703" fmla="*/ 86995 h 138429"/>
                <a:gd name="connsiteX1704" fmla="*/ 466724 w 4940931"/>
                <a:gd name="connsiteY1704" fmla="*/ 91440 h 138429"/>
                <a:gd name="connsiteX1705" fmla="*/ 467994 w 4940931"/>
                <a:gd name="connsiteY1705" fmla="*/ 94615 h 138429"/>
                <a:gd name="connsiteX1706" fmla="*/ 470534 w 4940931"/>
                <a:gd name="connsiteY1706" fmla="*/ 95885 h 138429"/>
                <a:gd name="connsiteX1707" fmla="*/ 474344 w 4940931"/>
                <a:gd name="connsiteY1707" fmla="*/ 95885 h 138429"/>
                <a:gd name="connsiteX1708" fmla="*/ 480694 w 4940931"/>
                <a:gd name="connsiteY1708" fmla="*/ 95250 h 138429"/>
                <a:gd name="connsiteX1709" fmla="*/ 485774 w 4940931"/>
                <a:gd name="connsiteY1709" fmla="*/ 93345 h 138429"/>
                <a:gd name="connsiteX1710" fmla="*/ 483869 w 4940931"/>
                <a:gd name="connsiteY1710" fmla="*/ 106680 h 138429"/>
                <a:gd name="connsiteX1711" fmla="*/ 477519 w 4940931"/>
                <a:gd name="connsiteY1711" fmla="*/ 109220 h 138429"/>
                <a:gd name="connsiteX1712" fmla="*/ 469264 w 4940931"/>
                <a:gd name="connsiteY1712" fmla="*/ 110490 h 138429"/>
                <a:gd name="connsiteX1713" fmla="*/ 462279 w 4940931"/>
                <a:gd name="connsiteY1713" fmla="*/ 109220 h 138429"/>
                <a:gd name="connsiteX1714" fmla="*/ 456564 w 4940931"/>
                <a:gd name="connsiteY1714" fmla="*/ 105410 h 138429"/>
                <a:gd name="connsiteX1715" fmla="*/ 452754 w 4940931"/>
                <a:gd name="connsiteY1715" fmla="*/ 99060 h 138429"/>
                <a:gd name="connsiteX1716" fmla="*/ 451484 w 4940931"/>
                <a:gd name="connsiteY1716" fmla="*/ 89535 h 138429"/>
                <a:gd name="connsiteX1717" fmla="*/ 451484 w 4940931"/>
                <a:gd name="connsiteY1717" fmla="*/ 44450 h 138429"/>
                <a:gd name="connsiteX1718" fmla="*/ 440689 w 4940931"/>
                <a:gd name="connsiteY1718" fmla="*/ 44450 h 138429"/>
                <a:gd name="connsiteX1719" fmla="*/ 440689 w 4940931"/>
                <a:gd name="connsiteY1719" fmla="*/ 30480 h 138429"/>
                <a:gd name="connsiteX1720" fmla="*/ 451484 w 4940931"/>
                <a:gd name="connsiteY1720" fmla="*/ 30480 h 138429"/>
                <a:gd name="connsiteX1721" fmla="*/ 451484 w 4940931"/>
                <a:gd name="connsiteY1721" fmla="*/ 8255 h 138429"/>
                <a:gd name="connsiteX1722" fmla="*/ 302259 w 4940931"/>
                <a:gd name="connsiteY1722" fmla="*/ 0 h 138429"/>
                <a:gd name="connsiteX1723" fmla="*/ 302259 w 4940931"/>
                <a:gd name="connsiteY1723" fmla="*/ 37465 h 138429"/>
                <a:gd name="connsiteX1724" fmla="*/ 306704 w 4940931"/>
                <a:gd name="connsiteY1724" fmla="*/ 33655 h 138429"/>
                <a:gd name="connsiteX1725" fmla="*/ 310514 w 4940931"/>
                <a:gd name="connsiteY1725" fmla="*/ 31115 h 138429"/>
                <a:gd name="connsiteX1726" fmla="*/ 315594 w 4940931"/>
                <a:gd name="connsiteY1726" fmla="*/ 29210 h 138429"/>
                <a:gd name="connsiteX1727" fmla="*/ 322579 w 4940931"/>
                <a:gd name="connsiteY1727" fmla="*/ 28575 h 138429"/>
                <a:gd name="connsiteX1728" fmla="*/ 334644 w 4940931"/>
                <a:gd name="connsiteY1728" fmla="*/ 31115 h 138429"/>
                <a:gd name="connsiteX1729" fmla="*/ 344169 w 4940931"/>
                <a:gd name="connsiteY1729" fmla="*/ 38735 h 138429"/>
                <a:gd name="connsiteX1730" fmla="*/ 350519 w 4940931"/>
                <a:gd name="connsiteY1730" fmla="*/ 51435 h 138429"/>
                <a:gd name="connsiteX1731" fmla="*/ 353059 w 4940931"/>
                <a:gd name="connsiteY1731" fmla="*/ 70485 h 138429"/>
                <a:gd name="connsiteX1732" fmla="*/ 352424 w 4940931"/>
                <a:gd name="connsiteY1732" fmla="*/ 71120 h 138429"/>
                <a:gd name="connsiteX1733" fmla="*/ 349884 w 4940931"/>
                <a:gd name="connsiteY1733" fmla="*/ 88265 h 138429"/>
                <a:gd name="connsiteX1734" fmla="*/ 342899 w 4940931"/>
                <a:gd name="connsiteY1734" fmla="*/ 100330 h 138429"/>
                <a:gd name="connsiteX1735" fmla="*/ 333374 w 4940931"/>
                <a:gd name="connsiteY1735" fmla="*/ 107315 h 138429"/>
                <a:gd name="connsiteX1736" fmla="*/ 321944 w 4940931"/>
                <a:gd name="connsiteY1736" fmla="*/ 109855 h 138429"/>
                <a:gd name="connsiteX1737" fmla="*/ 311149 w 4940931"/>
                <a:gd name="connsiteY1737" fmla="*/ 107315 h 138429"/>
                <a:gd name="connsiteX1738" fmla="*/ 302259 w 4940931"/>
                <a:gd name="connsiteY1738" fmla="*/ 100965 h 138429"/>
                <a:gd name="connsiteX1739" fmla="*/ 302259 w 4940931"/>
                <a:gd name="connsiteY1739" fmla="*/ 107950 h 138429"/>
                <a:gd name="connsiteX1740" fmla="*/ 287019 w 4940931"/>
                <a:gd name="connsiteY1740" fmla="*/ 107950 h 138429"/>
                <a:gd name="connsiteX1741" fmla="*/ 287019 w 4940931"/>
                <a:gd name="connsiteY1741" fmla="*/ 7620 h 138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Lst>
              <a:rect l="l" t="t" r="r" b="b"/>
              <a:pathLst>
                <a:path w="4940931" h="138429">
                  <a:moveTo>
                    <a:pt x="1032512" y="137477"/>
                  </a:moveTo>
                  <a:lnTo>
                    <a:pt x="1032512" y="137794"/>
                  </a:lnTo>
                  <a:lnTo>
                    <a:pt x="1030607" y="138429"/>
                  </a:lnTo>
                  <a:close/>
                  <a:moveTo>
                    <a:pt x="4929501" y="87629"/>
                  </a:moveTo>
                  <a:cubicBezTo>
                    <a:pt x="4930771" y="87629"/>
                    <a:pt x="4932676" y="87629"/>
                    <a:pt x="4933946" y="88264"/>
                  </a:cubicBezTo>
                  <a:cubicBezTo>
                    <a:pt x="4935216" y="88264"/>
                    <a:pt x="4936486" y="89534"/>
                    <a:pt x="4937756" y="90804"/>
                  </a:cubicBezTo>
                  <a:cubicBezTo>
                    <a:pt x="4939026" y="92074"/>
                    <a:pt x="4939661" y="93344"/>
                    <a:pt x="4940296" y="94614"/>
                  </a:cubicBezTo>
                  <a:cubicBezTo>
                    <a:pt x="4940296" y="95884"/>
                    <a:pt x="4940931" y="97789"/>
                    <a:pt x="4940931" y="99059"/>
                  </a:cubicBezTo>
                  <a:cubicBezTo>
                    <a:pt x="4940931" y="99059"/>
                    <a:pt x="4940931" y="102234"/>
                    <a:pt x="4940296" y="103504"/>
                  </a:cubicBezTo>
                  <a:cubicBezTo>
                    <a:pt x="4940296" y="104774"/>
                    <a:pt x="4939026" y="106044"/>
                    <a:pt x="4937756" y="107314"/>
                  </a:cubicBezTo>
                  <a:cubicBezTo>
                    <a:pt x="4936486" y="108584"/>
                    <a:pt x="4935216" y="109219"/>
                    <a:pt x="4933946" y="109854"/>
                  </a:cubicBezTo>
                  <a:cubicBezTo>
                    <a:pt x="4932676" y="109854"/>
                    <a:pt x="4930771" y="110489"/>
                    <a:pt x="4929501" y="110489"/>
                  </a:cubicBezTo>
                  <a:cubicBezTo>
                    <a:pt x="4928231" y="110489"/>
                    <a:pt x="4926326" y="110489"/>
                    <a:pt x="4925056" y="109854"/>
                  </a:cubicBezTo>
                  <a:cubicBezTo>
                    <a:pt x="4923786" y="109854"/>
                    <a:pt x="4922516" y="108584"/>
                    <a:pt x="4921246" y="107314"/>
                  </a:cubicBezTo>
                  <a:cubicBezTo>
                    <a:pt x="4919976" y="106044"/>
                    <a:pt x="4919341" y="104774"/>
                    <a:pt x="4918706" y="103504"/>
                  </a:cubicBezTo>
                  <a:cubicBezTo>
                    <a:pt x="4918706" y="102234"/>
                    <a:pt x="4918071" y="100329"/>
                    <a:pt x="4918071" y="99059"/>
                  </a:cubicBezTo>
                  <a:cubicBezTo>
                    <a:pt x="4918071" y="97789"/>
                    <a:pt x="4918071" y="95884"/>
                    <a:pt x="4918706" y="94614"/>
                  </a:cubicBezTo>
                  <a:cubicBezTo>
                    <a:pt x="4918706" y="93344"/>
                    <a:pt x="4919976" y="92074"/>
                    <a:pt x="4921246" y="90804"/>
                  </a:cubicBezTo>
                  <a:cubicBezTo>
                    <a:pt x="4922516" y="89534"/>
                    <a:pt x="4923786" y="88899"/>
                    <a:pt x="4925056" y="88264"/>
                  </a:cubicBezTo>
                  <a:cubicBezTo>
                    <a:pt x="4926326" y="88264"/>
                    <a:pt x="4928231" y="87629"/>
                    <a:pt x="4929501" y="87629"/>
                  </a:cubicBezTo>
                  <a:close/>
                  <a:moveTo>
                    <a:pt x="3079110" y="87629"/>
                  </a:moveTo>
                  <a:cubicBezTo>
                    <a:pt x="3080380" y="87629"/>
                    <a:pt x="3082285" y="87629"/>
                    <a:pt x="3083555" y="88264"/>
                  </a:cubicBezTo>
                  <a:cubicBezTo>
                    <a:pt x="3084825" y="88264"/>
                    <a:pt x="3086095" y="89534"/>
                    <a:pt x="3087365" y="90804"/>
                  </a:cubicBezTo>
                  <a:cubicBezTo>
                    <a:pt x="3088635" y="92074"/>
                    <a:pt x="3089270" y="93344"/>
                    <a:pt x="3089905" y="94614"/>
                  </a:cubicBezTo>
                  <a:cubicBezTo>
                    <a:pt x="3089905" y="95884"/>
                    <a:pt x="3090540" y="97789"/>
                    <a:pt x="3090540" y="99059"/>
                  </a:cubicBezTo>
                  <a:cubicBezTo>
                    <a:pt x="3090540" y="99059"/>
                    <a:pt x="3090540" y="102234"/>
                    <a:pt x="3089905" y="103504"/>
                  </a:cubicBezTo>
                  <a:cubicBezTo>
                    <a:pt x="3089905" y="104774"/>
                    <a:pt x="3088635" y="106044"/>
                    <a:pt x="3087365" y="107314"/>
                  </a:cubicBezTo>
                  <a:cubicBezTo>
                    <a:pt x="3086095" y="108584"/>
                    <a:pt x="3084825" y="109219"/>
                    <a:pt x="3083555" y="109854"/>
                  </a:cubicBezTo>
                  <a:cubicBezTo>
                    <a:pt x="3082285" y="109854"/>
                    <a:pt x="3080380" y="110489"/>
                    <a:pt x="3079110" y="110489"/>
                  </a:cubicBezTo>
                  <a:cubicBezTo>
                    <a:pt x="3077840" y="110489"/>
                    <a:pt x="3075935" y="110489"/>
                    <a:pt x="3074665" y="109854"/>
                  </a:cubicBezTo>
                  <a:cubicBezTo>
                    <a:pt x="3073395" y="109854"/>
                    <a:pt x="3072125" y="108584"/>
                    <a:pt x="3070855" y="107314"/>
                  </a:cubicBezTo>
                  <a:cubicBezTo>
                    <a:pt x="3069585" y="106044"/>
                    <a:pt x="3068950" y="104774"/>
                    <a:pt x="3068315" y="103504"/>
                  </a:cubicBezTo>
                  <a:cubicBezTo>
                    <a:pt x="3068315" y="102234"/>
                    <a:pt x="3067680" y="100329"/>
                    <a:pt x="3067680" y="99059"/>
                  </a:cubicBezTo>
                  <a:cubicBezTo>
                    <a:pt x="3067680" y="97789"/>
                    <a:pt x="3067680" y="95884"/>
                    <a:pt x="3068315" y="94614"/>
                  </a:cubicBezTo>
                  <a:cubicBezTo>
                    <a:pt x="3068315" y="93344"/>
                    <a:pt x="3069585" y="92074"/>
                    <a:pt x="3070855" y="90804"/>
                  </a:cubicBezTo>
                  <a:cubicBezTo>
                    <a:pt x="3072125" y="89534"/>
                    <a:pt x="3073395" y="88899"/>
                    <a:pt x="3074665" y="88264"/>
                  </a:cubicBezTo>
                  <a:cubicBezTo>
                    <a:pt x="3075935" y="88264"/>
                    <a:pt x="3077840" y="87629"/>
                    <a:pt x="3079110" y="87629"/>
                  </a:cubicBezTo>
                  <a:close/>
                  <a:moveTo>
                    <a:pt x="1565275" y="87629"/>
                  </a:moveTo>
                  <a:cubicBezTo>
                    <a:pt x="1566545" y="87629"/>
                    <a:pt x="1568450" y="87629"/>
                    <a:pt x="1569720" y="88264"/>
                  </a:cubicBezTo>
                  <a:cubicBezTo>
                    <a:pt x="1570990" y="88264"/>
                    <a:pt x="1572260" y="89534"/>
                    <a:pt x="1573529" y="90804"/>
                  </a:cubicBezTo>
                  <a:cubicBezTo>
                    <a:pt x="1574800" y="92074"/>
                    <a:pt x="1575435" y="93344"/>
                    <a:pt x="1576069" y="94614"/>
                  </a:cubicBezTo>
                  <a:cubicBezTo>
                    <a:pt x="1576069" y="95884"/>
                    <a:pt x="1576705" y="97789"/>
                    <a:pt x="1576705" y="99059"/>
                  </a:cubicBezTo>
                  <a:cubicBezTo>
                    <a:pt x="1576705" y="99059"/>
                    <a:pt x="1576705" y="102234"/>
                    <a:pt x="1576069" y="103504"/>
                  </a:cubicBezTo>
                  <a:cubicBezTo>
                    <a:pt x="1576069" y="104774"/>
                    <a:pt x="1574800" y="106044"/>
                    <a:pt x="1573529" y="107314"/>
                  </a:cubicBezTo>
                  <a:cubicBezTo>
                    <a:pt x="1572260" y="108584"/>
                    <a:pt x="1570990" y="109219"/>
                    <a:pt x="1569720" y="109854"/>
                  </a:cubicBezTo>
                  <a:cubicBezTo>
                    <a:pt x="1568450" y="109854"/>
                    <a:pt x="1566545" y="110489"/>
                    <a:pt x="1565275" y="110489"/>
                  </a:cubicBezTo>
                  <a:cubicBezTo>
                    <a:pt x="1564005" y="110489"/>
                    <a:pt x="1562099" y="110489"/>
                    <a:pt x="1560830" y="109854"/>
                  </a:cubicBezTo>
                  <a:cubicBezTo>
                    <a:pt x="1559559" y="109854"/>
                    <a:pt x="1558289" y="108584"/>
                    <a:pt x="1557020" y="107314"/>
                  </a:cubicBezTo>
                  <a:cubicBezTo>
                    <a:pt x="1555750" y="106044"/>
                    <a:pt x="1555114" y="104774"/>
                    <a:pt x="1554479" y="103504"/>
                  </a:cubicBezTo>
                  <a:cubicBezTo>
                    <a:pt x="1554479" y="102234"/>
                    <a:pt x="1553844" y="100329"/>
                    <a:pt x="1553844" y="99059"/>
                  </a:cubicBezTo>
                  <a:cubicBezTo>
                    <a:pt x="1553844" y="97789"/>
                    <a:pt x="1553844" y="95884"/>
                    <a:pt x="1554479" y="94614"/>
                  </a:cubicBezTo>
                  <a:cubicBezTo>
                    <a:pt x="1554479" y="93344"/>
                    <a:pt x="1555750" y="92074"/>
                    <a:pt x="1557020" y="90804"/>
                  </a:cubicBezTo>
                  <a:cubicBezTo>
                    <a:pt x="1558289" y="89534"/>
                    <a:pt x="1559559" y="88899"/>
                    <a:pt x="1560830" y="88264"/>
                  </a:cubicBezTo>
                  <a:cubicBezTo>
                    <a:pt x="1562099" y="88264"/>
                    <a:pt x="1564005" y="87629"/>
                    <a:pt x="1565275" y="87629"/>
                  </a:cubicBezTo>
                  <a:close/>
                  <a:moveTo>
                    <a:pt x="2642230" y="73024"/>
                  </a:moveTo>
                  <a:cubicBezTo>
                    <a:pt x="2637150" y="73024"/>
                    <a:pt x="2633340" y="74294"/>
                    <a:pt x="2630800" y="76199"/>
                  </a:cubicBezTo>
                  <a:cubicBezTo>
                    <a:pt x="2627625" y="78104"/>
                    <a:pt x="2626355" y="81279"/>
                    <a:pt x="2626355" y="84454"/>
                  </a:cubicBezTo>
                  <a:cubicBezTo>
                    <a:pt x="2626355" y="86994"/>
                    <a:pt x="2626355" y="88899"/>
                    <a:pt x="2627625" y="90169"/>
                  </a:cubicBezTo>
                  <a:cubicBezTo>
                    <a:pt x="2628260" y="92074"/>
                    <a:pt x="2629530" y="93344"/>
                    <a:pt x="2630800" y="93979"/>
                  </a:cubicBezTo>
                  <a:cubicBezTo>
                    <a:pt x="2632070" y="95249"/>
                    <a:pt x="2633340" y="95884"/>
                    <a:pt x="2635245" y="96519"/>
                  </a:cubicBezTo>
                  <a:cubicBezTo>
                    <a:pt x="2637150" y="96519"/>
                    <a:pt x="2639055" y="97154"/>
                    <a:pt x="2641595" y="97154"/>
                  </a:cubicBezTo>
                  <a:cubicBezTo>
                    <a:pt x="2643500" y="97154"/>
                    <a:pt x="2645405" y="97154"/>
                    <a:pt x="2647310" y="96519"/>
                  </a:cubicBezTo>
                  <a:cubicBezTo>
                    <a:pt x="2649215" y="96519"/>
                    <a:pt x="2651120" y="95249"/>
                    <a:pt x="2652390" y="93979"/>
                  </a:cubicBezTo>
                  <a:cubicBezTo>
                    <a:pt x="2654295" y="93344"/>
                    <a:pt x="2655565" y="92074"/>
                    <a:pt x="2656835" y="90804"/>
                  </a:cubicBezTo>
                  <a:cubicBezTo>
                    <a:pt x="2658105" y="89534"/>
                    <a:pt x="2659375" y="88264"/>
                    <a:pt x="2660010" y="86994"/>
                  </a:cubicBezTo>
                  <a:lnTo>
                    <a:pt x="2660010" y="75564"/>
                  </a:lnTo>
                  <a:cubicBezTo>
                    <a:pt x="2660010" y="75564"/>
                    <a:pt x="2657470" y="74294"/>
                    <a:pt x="2656200" y="74294"/>
                  </a:cubicBezTo>
                  <a:cubicBezTo>
                    <a:pt x="2654930" y="74294"/>
                    <a:pt x="2653660" y="73659"/>
                    <a:pt x="2652390" y="73659"/>
                  </a:cubicBezTo>
                  <a:cubicBezTo>
                    <a:pt x="2651120" y="73659"/>
                    <a:pt x="2649850" y="73659"/>
                    <a:pt x="2647945" y="73024"/>
                  </a:cubicBezTo>
                  <a:cubicBezTo>
                    <a:pt x="2646040" y="73024"/>
                    <a:pt x="2644135" y="73024"/>
                    <a:pt x="2642230" y="73024"/>
                  </a:cubicBezTo>
                  <a:close/>
                  <a:moveTo>
                    <a:pt x="4664706" y="43814"/>
                  </a:moveTo>
                  <a:cubicBezTo>
                    <a:pt x="4661531" y="43814"/>
                    <a:pt x="4658991" y="43814"/>
                    <a:pt x="4657086" y="45719"/>
                  </a:cubicBezTo>
                  <a:cubicBezTo>
                    <a:pt x="4654546" y="46989"/>
                    <a:pt x="4652641" y="48894"/>
                    <a:pt x="4651371" y="50799"/>
                  </a:cubicBezTo>
                  <a:cubicBezTo>
                    <a:pt x="4649466" y="53339"/>
                    <a:pt x="4648831" y="55879"/>
                    <a:pt x="4647561" y="59054"/>
                  </a:cubicBezTo>
                  <a:cubicBezTo>
                    <a:pt x="4646926" y="62229"/>
                    <a:pt x="4646291" y="65404"/>
                    <a:pt x="4646291" y="69849"/>
                  </a:cubicBezTo>
                  <a:cubicBezTo>
                    <a:pt x="4646291" y="74294"/>
                    <a:pt x="4646291" y="78104"/>
                    <a:pt x="4647561" y="81279"/>
                  </a:cubicBezTo>
                  <a:cubicBezTo>
                    <a:pt x="4648196" y="84454"/>
                    <a:pt x="4650101" y="87629"/>
                    <a:pt x="4651371" y="89534"/>
                  </a:cubicBezTo>
                  <a:cubicBezTo>
                    <a:pt x="4653276" y="92074"/>
                    <a:pt x="4655181" y="93344"/>
                    <a:pt x="4657721" y="94614"/>
                  </a:cubicBezTo>
                  <a:cubicBezTo>
                    <a:pt x="4660261" y="95884"/>
                    <a:pt x="4662801" y="96519"/>
                    <a:pt x="4665341" y="96519"/>
                  </a:cubicBezTo>
                  <a:cubicBezTo>
                    <a:pt x="4667881" y="96519"/>
                    <a:pt x="4671056" y="95884"/>
                    <a:pt x="4672961" y="94614"/>
                  </a:cubicBezTo>
                  <a:cubicBezTo>
                    <a:pt x="4675501" y="93344"/>
                    <a:pt x="4677406" y="91439"/>
                    <a:pt x="4678676" y="88899"/>
                  </a:cubicBezTo>
                  <a:cubicBezTo>
                    <a:pt x="4680581" y="86359"/>
                    <a:pt x="4681851" y="83819"/>
                    <a:pt x="4682486" y="80644"/>
                  </a:cubicBezTo>
                  <a:cubicBezTo>
                    <a:pt x="4683121" y="77469"/>
                    <a:pt x="4683756" y="74294"/>
                    <a:pt x="4683756" y="70484"/>
                  </a:cubicBezTo>
                  <a:lnTo>
                    <a:pt x="4684391" y="69849"/>
                  </a:lnTo>
                  <a:cubicBezTo>
                    <a:pt x="4684391" y="66039"/>
                    <a:pt x="4684391" y="62229"/>
                    <a:pt x="4683121" y="59054"/>
                  </a:cubicBezTo>
                  <a:cubicBezTo>
                    <a:pt x="4682486" y="55879"/>
                    <a:pt x="4680581" y="53339"/>
                    <a:pt x="4679311" y="50799"/>
                  </a:cubicBezTo>
                  <a:cubicBezTo>
                    <a:pt x="4677406" y="48259"/>
                    <a:pt x="4675501" y="46989"/>
                    <a:pt x="4672961" y="45719"/>
                  </a:cubicBezTo>
                  <a:cubicBezTo>
                    <a:pt x="4670421" y="44449"/>
                    <a:pt x="4667881" y="43814"/>
                    <a:pt x="4664706" y="43814"/>
                  </a:cubicBezTo>
                  <a:close/>
                  <a:moveTo>
                    <a:pt x="4264020" y="43814"/>
                  </a:moveTo>
                  <a:cubicBezTo>
                    <a:pt x="4260845" y="43814"/>
                    <a:pt x="4258305" y="43814"/>
                    <a:pt x="4256400" y="45719"/>
                  </a:cubicBezTo>
                  <a:cubicBezTo>
                    <a:pt x="4253860" y="46989"/>
                    <a:pt x="4251955" y="48894"/>
                    <a:pt x="4250685" y="50799"/>
                  </a:cubicBezTo>
                  <a:cubicBezTo>
                    <a:pt x="4248780" y="53339"/>
                    <a:pt x="4247510" y="55879"/>
                    <a:pt x="4246875" y="59054"/>
                  </a:cubicBezTo>
                  <a:cubicBezTo>
                    <a:pt x="4246240" y="62229"/>
                    <a:pt x="4245605" y="65404"/>
                    <a:pt x="4245605" y="69849"/>
                  </a:cubicBezTo>
                  <a:cubicBezTo>
                    <a:pt x="4245605" y="74294"/>
                    <a:pt x="4245605" y="78104"/>
                    <a:pt x="4246875" y="81279"/>
                  </a:cubicBezTo>
                  <a:cubicBezTo>
                    <a:pt x="4247510" y="84454"/>
                    <a:pt x="4249415" y="87629"/>
                    <a:pt x="4250685" y="89534"/>
                  </a:cubicBezTo>
                  <a:cubicBezTo>
                    <a:pt x="4252590" y="92074"/>
                    <a:pt x="4254495" y="93344"/>
                    <a:pt x="4257035" y="94614"/>
                  </a:cubicBezTo>
                  <a:cubicBezTo>
                    <a:pt x="4259575" y="95884"/>
                    <a:pt x="4262115" y="96519"/>
                    <a:pt x="4264655" y="96519"/>
                  </a:cubicBezTo>
                  <a:cubicBezTo>
                    <a:pt x="4267195" y="96519"/>
                    <a:pt x="4270370" y="95884"/>
                    <a:pt x="4272275" y="94614"/>
                  </a:cubicBezTo>
                  <a:cubicBezTo>
                    <a:pt x="4274815" y="93344"/>
                    <a:pt x="4276720" y="91439"/>
                    <a:pt x="4277990" y="88899"/>
                  </a:cubicBezTo>
                  <a:cubicBezTo>
                    <a:pt x="4279895" y="86359"/>
                    <a:pt x="4281165" y="83819"/>
                    <a:pt x="4281800" y="80644"/>
                  </a:cubicBezTo>
                  <a:cubicBezTo>
                    <a:pt x="4282435" y="77469"/>
                    <a:pt x="4283070" y="74294"/>
                    <a:pt x="4283070" y="70484"/>
                  </a:cubicBezTo>
                  <a:lnTo>
                    <a:pt x="4283705" y="69849"/>
                  </a:lnTo>
                  <a:cubicBezTo>
                    <a:pt x="4283705" y="66039"/>
                    <a:pt x="4283705" y="62229"/>
                    <a:pt x="4282435" y="59054"/>
                  </a:cubicBezTo>
                  <a:cubicBezTo>
                    <a:pt x="4281800" y="55879"/>
                    <a:pt x="4279895" y="53339"/>
                    <a:pt x="4278625" y="50799"/>
                  </a:cubicBezTo>
                  <a:cubicBezTo>
                    <a:pt x="4276720" y="48259"/>
                    <a:pt x="4274815" y="46989"/>
                    <a:pt x="4272275" y="45719"/>
                  </a:cubicBezTo>
                  <a:cubicBezTo>
                    <a:pt x="4269735" y="44449"/>
                    <a:pt x="4267195" y="43814"/>
                    <a:pt x="4264020" y="43814"/>
                  </a:cubicBezTo>
                  <a:close/>
                  <a:moveTo>
                    <a:pt x="1420495" y="43814"/>
                  </a:moveTo>
                  <a:cubicBezTo>
                    <a:pt x="1417320" y="43814"/>
                    <a:pt x="1414780" y="43814"/>
                    <a:pt x="1412875" y="45719"/>
                  </a:cubicBezTo>
                  <a:cubicBezTo>
                    <a:pt x="1410335" y="46989"/>
                    <a:pt x="1408430" y="48894"/>
                    <a:pt x="1407160" y="50799"/>
                  </a:cubicBezTo>
                  <a:cubicBezTo>
                    <a:pt x="1405255" y="53339"/>
                    <a:pt x="1403985" y="55879"/>
                    <a:pt x="1403350" y="59054"/>
                  </a:cubicBezTo>
                  <a:cubicBezTo>
                    <a:pt x="1402715" y="62229"/>
                    <a:pt x="1402080" y="65404"/>
                    <a:pt x="1402080" y="69849"/>
                  </a:cubicBezTo>
                  <a:cubicBezTo>
                    <a:pt x="1402080" y="74294"/>
                    <a:pt x="1402080" y="78104"/>
                    <a:pt x="1403350" y="81279"/>
                  </a:cubicBezTo>
                  <a:cubicBezTo>
                    <a:pt x="1403985" y="84454"/>
                    <a:pt x="1405890" y="87629"/>
                    <a:pt x="1407160" y="89534"/>
                  </a:cubicBezTo>
                  <a:cubicBezTo>
                    <a:pt x="1409065" y="92074"/>
                    <a:pt x="1410970" y="93344"/>
                    <a:pt x="1413510" y="94614"/>
                  </a:cubicBezTo>
                  <a:cubicBezTo>
                    <a:pt x="1416050" y="95884"/>
                    <a:pt x="1418590" y="96519"/>
                    <a:pt x="1421130" y="96519"/>
                  </a:cubicBezTo>
                  <a:cubicBezTo>
                    <a:pt x="1423670" y="96519"/>
                    <a:pt x="1426845" y="95884"/>
                    <a:pt x="1428750" y="94614"/>
                  </a:cubicBezTo>
                  <a:cubicBezTo>
                    <a:pt x="1431290" y="93344"/>
                    <a:pt x="1433195" y="91439"/>
                    <a:pt x="1434465" y="88899"/>
                  </a:cubicBezTo>
                  <a:cubicBezTo>
                    <a:pt x="1436370" y="86359"/>
                    <a:pt x="1437640" y="83819"/>
                    <a:pt x="1438275" y="80644"/>
                  </a:cubicBezTo>
                  <a:cubicBezTo>
                    <a:pt x="1438910" y="77469"/>
                    <a:pt x="1439545" y="74294"/>
                    <a:pt x="1439545" y="70484"/>
                  </a:cubicBezTo>
                  <a:lnTo>
                    <a:pt x="1440180" y="69849"/>
                  </a:lnTo>
                  <a:cubicBezTo>
                    <a:pt x="1440180" y="66039"/>
                    <a:pt x="1440180" y="62229"/>
                    <a:pt x="1438910" y="59054"/>
                  </a:cubicBezTo>
                  <a:cubicBezTo>
                    <a:pt x="1438275" y="55879"/>
                    <a:pt x="1436370" y="53339"/>
                    <a:pt x="1435100" y="50799"/>
                  </a:cubicBezTo>
                  <a:cubicBezTo>
                    <a:pt x="1433195" y="48259"/>
                    <a:pt x="1431290" y="46989"/>
                    <a:pt x="1428750" y="45719"/>
                  </a:cubicBezTo>
                  <a:cubicBezTo>
                    <a:pt x="1426210" y="44449"/>
                    <a:pt x="1423670" y="43814"/>
                    <a:pt x="1420495" y="43814"/>
                  </a:cubicBezTo>
                  <a:close/>
                  <a:moveTo>
                    <a:pt x="4041770" y="43180"/>
                  </a:moveTo>
                  <a:cubicBezTo>
                    <a:pt x="4039230" y="43180"/>
                    <a:pt x="4036690" y="43180"/>
                    <a:pt x="4034785" y="44450"/>
                  </a:cubicBezTo>
                  <a:cubicBezTo>
                    <a:pt x="4032880" y="45085"/>
                    <a:pt x="4030975" y="46355"/>
                    <a:pt x="4029705" y="48260"/>
                  </a:cubicBezTo>
                  <a:cubicBezTo>
                    <a:pt x="4028435" y="50165"/>
                    <a:pt x="4027165" y="52070"/>
                    <a:pt x="4025895" y="54610"/>
                  </a:cubicBezTo>
                  <a:cubicBezTo>
                    <a:pt x="4025260" y="57150"/>
                    <a:pt x="4023990" y="59690"/>
                    <a:pt x="4023990" y="62865"/>
                  </a:cubicBezTo>
                  <a:lnTo>
                    <a:pt x="4060185" y="62865"/>
                  </a:lnTo>
                  <a:cubicBezTo>
                    <a:pt x="4060185" y="62865"/>
                    <a:pt x="4059550" y="57785"/>
                    <a:pt x="4058915" y="55245"/>
                  </a:cubicBezTo>
                  <a:cubicBezTo>
                    <a:pt x="4058280" y="52705"/>
                    <a:pt x="4057010" y="50800"/>
                    <a:pt x="4055740" y="48895"/>
                  </a:cubicBezTo>
                  <a:cubicBezTo>
                    <a:pt x="4054470" y="46990"/>
                    <a:pt x="4052565" y="45720"/>
                    <a:pt x="4050025" y="44450"/>
                  </a:cubicBezTo>
                  <a:cubicBezTo>
                    <a:pt x="4047485" y="43180"/>
                    <a:pt x="4044945" y="43180"/>
                    <a:pt x="4041770" y="43180"/>
                  </a:cubicBezTo>
                  <a:close/>
                  <a:moveTo>
                    <a:pt x="3728081" y="43180"/>
                  </a:moveTo>
                  <a:cubicBezTo>
                    <a:pt x="3725541" y="43180"/>
                    <a:pt x="3723001" y="43180"/>
                    <a:pt x="3721096" y="44450"/>
                  </a:cubicBezTo>
                  <a:cubicBezTo>
                    <a:pt x="3719191" y="45085"/>
                    <a:pt x="3717286" y="46355"/>
                    <a:pt x="3716016" y="48260"/>
                  </a:cubicBezTo>
                  <a:cubicBezTo>
                    <a:pt x="3714746" y="50165"/>
                    <a:pt x="3713476" y="52070"/>
                    <a:pt x="3712206" y="54610"/>
                  </a:cubicBezTo>
                  <a:cubicBezTo>
                    <a:pt x="3711571" y="57150"/>
                    <a:pt x="3710301" y="59690"/>
                    <a:pt x="3710301" y="62865"/>
                  </a:cubicBezTo>
                  <a:lnTo>
                    <a:pt x="3746496" y="62865"/>
                  </a:lnTo>
                  <a:cubicBezTo>
                    <a:pt x="3746496" y="62865"/>
                    <a:pt x="3745861" y="57785"/>
                    <a:pt x="3745226" y="55245"/>
                  </a:cubicBezTo>
                  <a:cubicBezTo>
                    <a:pt x="3744591" y="52705"/>
                    <a:pt x="3743321" y="50800"/>
                    <a:pt x="3742051" y="48895"/>
                  </a:cubicBezTo>
                  <a:cubicBezTo>
                    <a:pt x="3740781" y="46990"/>
                    <a:pt x="3738876" y="45720"/>
                    <a:pt x="3736336" y="44450"/>
                  </a:cubicBezTo>
                  <a:cubicBezTo>
                    <a:pt x="3733796" y="43180"/>
                    <a:pt x="3731256" y="43180"/>
                    <a:pt x="3728081" y="43180"/>
                  </a:cubicBezTo>
                  <a:close/>
                  <a:moveTo>
                    <a:pt x="3541391" y="43180"/>
                  </a:moveTo>
                  <a:cubicBezTo>
                    <a:pt x="3538851" y="43180"/>
                    <a:pt x="3536311" y="43180"/>
                    <a:pt x="3534406" y="44450"/>
                  </a:cubicBezTo>
                  <a:cubicBezTo>
                    <a:pt x="3532501" y="45085"/>
                    <a:pt x="3530596" y="46355"/>
                    <a:pt x="3529326" y="48260"/>
                  </a:cubicBezTo>
                  <a:cubicBezTo>
                    <a:pt x="3528056" y="50165"/>
                    <a:pt x="3526786" y="52070"/>
                    <a:pt x="3525516" y="54610"/>
                  </a:cubicBezTo>
                  <a:cubicBezTo>
                    <a:pt x="3524881" y="57150"/>
                    <a:pt x="3524246" y="59690"/>
                    <a:pt x="3523611" y="62865"/>
                  </a:cubicBezTo>
                  <a:lnTo>
                    <a:pt x="3559806" y="62865"/>
                  </a:lnTo>
                  <a:cubicBezTo>
                    <a:pt x="3559806" y="62865"/>
                    <a:pt x="3559171" y="57785"/>
                    <a:pt x="3558536" y="55245"/>
                  </a:cubicBezTo>
                  <a:cubicBezTo>
                    <a:pt x="3557901" y="52705"/>
                    <a:pt x="3556631" y="50800"/>
                    <a:pt x="3555361" y="48895"/>
                  </a:cubicBezTo>
                  <a:cubicBezTo>
                    <a:pt x="3554091" y="46990"/>
                    <a:pt x="3552186" y="45720"/>
                    <a:pt x="3549646" y="44450"/>
                  </a:cubicBezTo>
                  <a:cubicBezTo>
                    <a:pt x="3547106" y="43180"/>
                    <a:pt x="3544566" y="43180"/>
                    <a:pt x="3541391" y="43180"/>
                  </a:cubicBezTo>
                  <a:close/>
                  <a:moveTo>
                    <a:pt x="3463285" y="43180"/>
                  </a:moveTo>
                  <a:cubicBezTo>
                    <a:pt x="3461380" y="43180"/>
                    <a:pt x="3459475" y="43180"/>
                    <a:pt x="3458205" y="43815"/>
                  </a:cubicBezTo>
                  <a:cubicBezTo>
                    <a:pt x="3456300" y="43815"/>
                    <a:pt x="3455030" y="45085"/>
                    <a:pt x="3453125" y="45720"/>
                  </a:cubicBezTo>
                  <a:cubicBezTo>
                    <a:pt x="3451855" y="46355"/>
                    <a:pt x="3449950" y="47625"/>
                    <a:pt x="3448680" y="48895"/>
                  </a:cubicBezTo>
                  <a:cubicBezTo>
                    <a:pt x="3447410" y="50165"/>
                    <a:pt x="3446140" y="51435"/>
                    <a:pt x="3445505" y="52705"/>
                  </a:cubicBezTo>
                  <a:lnTo>
                    <a:pt x="3445505" y="85725"/>
                  </a:lnTo>
                  <a:cubicBezTo>
                    <a:pt x="3445505" y="85725"/>
                    <a:pt x="3447410" y="88265"/>
                    <a:pt x="3448680" y="89535"/>
                  </a:cubicBezTo>
                  <a:cubicBezTo>
                    <a:pt x="3449950" y="90805"/>
                    <a:pt x="3451220" y="92075"/>
                    <a:pt x="3453125" y="92710"/>
                  </a:cubicBezTo>
                  <a:cubicBezTo>
                    <a:pt x="3455030" y="93980"/>
                    <a:pt x="3456300" y="94615"/>
                    <a:pt x="3458205" y="95250"/>
                  </a:cubicBezTo>
                  <a:cubicBezTo>
                    <a:pt x="3460110" y="95250"/>
                    <a:pt x="3462015" y="95885"/>
                    <a:pt x="3463920" y="95885"/>
                  </a:cubicBezTo>
                  <a:cubicBezTo>
                    <a:pt x="3469635" y="95885"/>
                    <a:pt x="3473445" y="93980"/>
                    <a:pt x="3476620" y="89535"/>
                  </a:cubicBezTo>
                  <a:cubicBezTo>
                    <a:pt x="3479795" y="85090"/>
                    <a:pt x="3481065" y="79375"/>
                    <a:pt x="3481065" y="71120"/>
                  </a:cubicBezTo>
                  <a:lnTo>
                    <a:pt x="3480430" y="71755"/>
                  </a:lnTo>
                  <a:cubicBezTo>
                    <a:pt x="3480430" y="62230"/>
                    <a:pt x="3479160" y="54610"/>
                    <a:pt x="3475985" y="50165"/>
                  </a:cubicBezTo>
                  <a:cubicBezTo>
                    <a:pt x="3472810" y="45720"/>
                    <a:pt x="3468365" y="43180"/>
                    <a:pt x="3463285" y="43180"/>
                  </a:cubicBezTo>
                  <a:close/>
                  <a:moveTo>
                    <a:pt x="3343271" y="43180"/>
                  </a:moveTo>
                  <a:cubicBezTo>
                    <a:pt x="3340731" y="43180"/>
                    <a:pt x="3338191" y="43180"/>
                    <a:pt x="3336286" y="44450"/>
                  </a:cubicBezTo>
                  <a:cubicBezTo>
                    <a:pt x="3334381" y="45085"/>
                    <a:pt x="3332476" y="46355"/>
                    <a:pt x="3331206" y="48260"/>
                  </a:cubicBezTo>
                  <a:cubicBezTo>
                    <a:pt x="3329936" y="50165"/>
                    <a:pt x="3328666" y="52070"/>
                    <a:pt x="3327396" y="54610"/>
                  </a:cubicBezTo>
                  <a:cubicBezTo>
                    <a:pt x="3326761" y="57150"/>
                    <a:pt x="3326126" y="59690"/>
                    <a:pt x="3325491" y="62865"/>
                  </a:cubicBezTo>
                  <a:lnTo>
                    <a:pt x="3361686" y="62865"/>
                  </a:lnTo>
                  <a:cubicBezTo>
                    <a:pt x="3361686" y="62865"/>
                    <a:pt x="3361051" y="57785"/>
                    <a:pt x="3360416" y="55245"/>
                  </a:cubicBezTo>
                  <a:cubicBezTo>
                    <a:pt x="3359781" y="52705"/>
                    <a:pt x="3358511" y="50800"/>
                    <a:pt x="3357241" y="48895"/>
                  </a:cubicBezTo>
                  <a:cubicBezTo>
                    <a:pt x="3355971" y="46990"/>
                    <a:pt x="3354066" y="45720"/>
                    <a:pt x="3351526" y="44450"/>
                  </a:cubicBezTo>
                  <a:cubicBezTo>
                    <a:pt x="3348986" y="43180"/>
                    <a:pt x="3346446" y="43180"/>
                    <a:pt x="3343271" y="43180"/>
                  </a:cubicBezTo>
                  <a:close/>
                  <a:moveTo>
                    <a:pt x="2976876" y="43180"/>
                  </a:moveTo>
                  <a:cubicBezTo>
                    <a:pt x="2974336" y="43180"/>
                    <a:pt x="2971796" y="43180"/>
                    <a:pt x="2969891" y="44450"/>
                  </a:cubicBezTo>
                  <a:cubicBezTo>
                    <a:pt x="2967986" y="45085"/>
                    <a:pt x="2966081" y="46355"/>
                    <a:pt x="2964811" y="48260"/>
                  </a:cubicBezTo>
                  <a:cubicBezTo>
                    <a:pt x="2963541" y="50165"/>
                    <a:pt x="2962271" y="52070"/>
                    <a:pt x="2961001" y="54610"/>
                  </a:cubicBezTo>
                  <a:cubicBezTo>
                    <a:pt x="2960366" y="57150"/>
                    <a:pt x="2959731" y="59690"/>
                    <a:pt x="2959096" y="62865"/>
                  </a:cubicBezTo>
                  <a:lnTo>
                    <a:pt x="2995291" y="62865"/>
                  </a:lnTo>
                  <a:cubicBezTo>
                    <a:pt x="2995291" y="62865"/>
                    <a:pt x="2994656" y="57785"/>
                    <a:pt x="2994021" y="55245"/>
                  </a:cubicBezTo>
                  <a:cubicBezTo>
                    <a:pt x="2993386" y="52705"/>
                    <a:pt x="2992116" y="50800"/>
                    <a:pt x="2990846" y="48895"/>
                  </a:cubicBezTo>
                  <a:cubicBezTo>
                    <a:pt x="2989576" y="46990"/>
                    <a:pt x="2987671" y="45720"/>
                    <a:pt x="2985131" y="44450"/>
                  </a:cubicBezTo>
                  <a:cubicBezTo>
                    <a:pt x="2982591" y="43180"/>
                    <a:pt x="2980051" y="43180"/>
                    <a:pt x="2976876" y="43180"/>
                  </a:cubicBezTo>
                  <a:close/>
                  <a:moveTo>
                    <a:pt x="2527930" y="43180"/>
                  </a:moveTo>
                  <a:cubicBezTo>
                    <a:pt x="2525390" y="43180"/>
                    <a:pt x="2522850" y="43180"/>
                    <a:pt x="2520945" y="44450"/>
                  </a:cubicBezTo>
                  <a:cubicBezTo>
                    <a:pt x="2519040" y="45085"/>
                    <a:pt x="2517135" y="46355"/>
                    <a:pt x="2515865" y="48260"/>
                  </a:cubicBezTo>
                  <a:cubicBezTo>
                    <a:pt x="2514595" y="50165"/>
                    <a:pt x="2513325" y="52070"/>
                    <a:pt x="2512055" y="54610"/>
                  </a:cubicBezTo>
                  <a:cubicBezTo>
                    <a:pt x="2511420" y="57150"/>
                    <a:pt x="2510150" y="59690"/>
                    <a:pt x="2510150" y="62865"/>
                  </a:cubicBezTo>
                  <a:lnTo>
                    <a:pt x="2546345" y="62865"/>
                  </a:lnTo>
                  <a:cubicBezTo>
                    <a:pt x="2546345" y="62865"/>
                    <a:pt x="2545710" y="57785"/>
                    <a:pt x="2545075" y="55245"/>
                  </a:cubicBezTo>
                  <a:cubicBezTo>
                    <a:pt x="2544440" y="52705"/>
                    <a:pt x="2543170" y="50800"/>
                    <a:pt x="2541900" y="48895"/>
                  </a:cubicBezTo>
                  <a:cubicBezTo>
                    <a:pt x="2540630" y="46990"/>
                    <a:pt x="2538725" y="45720"/>
                    <a:pt x="2536185" y="44450"/>
                  </a:cubicBezTo>
                  <a:cubicBezTo>
                    <a:pt x="2533645" y="43180"/>
                    <a:pt x="2531105" y="43180"/>
                    <a:pt x="2527930" y="43180"/>
                  </a:cubicBezTo>
                  <a:close/>
                  <a:moveTo>
                    <a:pt x="2214240" y="43180"/>
                  </a:moveTo>
                  <a:cubicBezTo>
                    <a:pt x="2211700" y="43180"/>
                    <a:pt x="2209160" y="43180"/>
                    <a:pt x="2207255" y="44450"/>
                  </a:cubicBezTo>
                  <a:cubicBezTo>
                    <a:pt x="2205350" y="45085"/>
                    <a:pt x="2203445" y="46355"/>
                    <a:pt x="2202175" y="48260"/>
                  </a:cubicBezTo>
                  <a:cubicBezTo>
                    <a:pt x="2200905" y="50165"/>
                    <a:pt x="2199635" y="52070"/>
                    <a:pt x="2198365" y="54610"/>
                  </a:cubicBezTo>
                  <a:cubicBezTo>
                    <a:pt x="2197730" y="57150"/>
                    <a:pt x="2196460" y="59690"/>
                    <a:pt x="2196460" y="62865"/>
                  </a:cubicBezTo>
                  <a:lnTo>
                    <a:pt x="2232655" y="62865"/>
                  </a:lnTo>
                  <a:cubicBezTo>
                    <a:pt x="2232655" y="62865"/>
                    <a:pt x="2232020" y="57785"/>
                    <a:pt x="2231385" y="55245"/>
                  </a:cubicBezTo>
                  <a:cubicBezTo>
                    <a:pt x="2230750" y="52705"/>
                    <a:pt x="2229480" y="50800"/>
                    <a:pt x="2228210" y="48895"/>
                  </a:cubicBezTo>
                  <a:cubicBezTo>
                    <a:pt x="2226940" y="46990"/>
                    <a:pt x="2225035" y="45720"/>
                    <a:pt x="2222495" y="44450"/>
                  </a:cubicBezTo>
                  <a:cubicBezTo>
                    <a:pt x="2219955" y="43180"/>
                    <a:pt x="2217415" y="43180"/>
                    <a:pt x="2214240" y="43180"/>
                  </a:cubicBezTo>
                  <a:close/>
                  <a:moveTo>
                    <a:pt x="2027551" y="43180"/>
                  </a:moveTo>
                  <a:cubicBezTo>
                    <a:pt x="2025011" y="43180"/>
                    <a:pt x="2022471" y="43180"/>
                    <a:pt x="2020566" y="44450"/>
                  </a:cubicBezTo>
                  <a:cubicBezTo>
                    <a:pt x="2018661" y="45085"/>
                    <a:pt x="2016756" y="46355"/>
                    <a:pt x="2015486" y="48260"/>
                  </a:cubicBezTo>
                  <a:cubicBezTo>
                    <a:pt x="2014216" y="50165"/>
                    <a:pt x="2012946" y="52070"/>
                    <a:pt x="2011676" y="54610"/>
                  </a:cubicBezTo>
                  <a:cubicBezTo>
                    <a:pt x="2011041" y="57150"/>
                    <a:pt x="2010406" y="59690"/>
                    <a:pt x="2009771" y="62865"/>
                  </a:cubicBezTo>
                  <a:lnTo>
                    <a:pt x="2045966" y="62865"/>
                  </a:lnTo>
                  <a:cubicBezTo>
                    <a:pt x="2045966" y="62865"/>
                    <a:pt x="2045331" y="57785"/>
                    <a:pt x="2044696" y="55245"/>
                  </a:cubicBezTo>
                  <a:cubicBezTo>
                    <a:pt x="2044061" y="52705"/>
                    <a:pt x="2042791" y="50800"/>
                    <a:pt x="2041521" y="48895"/>
                  </a:cubicBezTo>
                  <a:cubicBezTo>
                    <a:pt x="2040251" y="46990"/>
                    <a:pt x="2038346" y="45720"/>
                    <a:pt x="2035806" y="44450"/>
                  </a:cubicBezTo>
                  <a:cubicBezTo>
                    <a:pt x="2033266" y="43180"/>
                    <a:pt x="2030726" y="43180"/>
                    <a:pt x="2027551" y="43180"/>
                  </a:cubicBezTo>
                  <a:close/>
                  <a:moveTo>
                    <a:pt x="1949445" y="43180"/>
                  </a:moveTo>
                  <a:cubicBezTo>
                    <a:pt x="1947540" y="43180"/>
                    <a:pt x="1945635" y="43180"/>
                    <a:pt x="1944365" y="43815"/>
                  </a:cubicBezTo>
                  <a:cubicBezTo>
                    <a:pt x="1942460" y="43815"/>
                    <a:pt x="1941190" y="45085"/>
                    <a:pt x="1939285" y="45720"/>
                  </a:cubicBezTo>
                  <a:cubicBezTo>
                    <a:pt x="1938015" y="46355"/>
                    <a:pt x="1936110" y="47625"/>
                    <a:pt x="1934840" y="48895"/>
                  </a:cubicBezTo>
                  <a:cubicBezTo>
                    <a:pt x="1933570" y="50165"/>
                    <a:pt x="1932300" y="51435"/>
                    <a:pt x="1931665" y="52705"/>
                  </a:cubicBezTo>
                  <a:lnTo>
                    <a:pt x="1931665" y="85725"/>
                  </a:lnTo>
                  <a:cubicBezTo>
                    <a:pt x="1931665" y="85725"/>
                    <a:pt x="1933570" y="88265"/>
                    <a:pt x="1934840" y="89535"/>
                  </a:cubicBezTo>
                  <a:cubicBezTo>
                    <a:pt x="1936110" y="90805"/>
                    <a:pt x="1937380" y="92075"/>
                    <a:pt x="1939285" y="92710"/>
                  </a:cubicBezTo>
                  <a:cubicBezTo>
                    <a:pt x="1941190" y="93980"/>
                    <a:pt x="1942460" y="94615"/>
                    <a:pt x="1944365" y="95250"/>
                  </a:cubicBezTo>
                  <a:cubicBezTo>
                    <a:pt x="1946270" y="95250"/>
                    <a:pt x="1948175" y="95885"/>
                    <a:pt x="1950080" y="95885"/>
                  </a:cubicBezTo>
                  <a:cubicBezTo>
                    <a:pt x="1955795" y="95885"/>
                    <a:pt x="1959605" y="93980"/>
                    <a:pt x="1962780" y="89535"/>
                  </a:cubicBezTo>
                  <a:cubicBezTo>
                    <a:pt x="1965955" y="85090"/>
                    <a:pt x="1967225" y="79375"/>
                    <a:pt x="1967225" y="71120"/>
                  </a:cubicBezTo>
                  <a:lnTo>
                    <a:pt x="1966590" y="71755"/>
                  </a:lnTo>
                  <a:cubicBezTo>
                    <a:pt x="1966590" y="62230"/>
                    <a:pt x="1965320" y="54610"/>
                    <a:pt x="1962145" y="50165"/>
                  </a:cubicBezTo>
                  <a:cubicBezTo>
                    <a:pt x="1958970" y="45720"/>
                    <a:pt x="1954525" y="43180"/>
                    <a:pt x="1949445" y="43180"/>
                  </a:cubicBezTo>
                  <a:close/>
                  <a:moveTo>
                    <a:pt x="1829431" y="43180"/>
                  </a:moveTo>
                  <a:cubicBezTo>
                    <a:pt x="1826891" y="43180"/>
                    <a:pt x="1824351" y="43180"/>
                    <a:pt x="1822446" y="44450"/>
                  </a:cubicBezTo>
                  <a:cubicBezTo>
                    <a:pt x="1820541" y="45085"/>
                    <a:pt x="1818636" y="46355"/>
                    <a:pt x="1817366" y="48260"/>
                  </a:cubicBezTo>
                  <a:cubicBezTo>
                    <a:pt x="1816096" y="50165"/>
                    <a:pt x="1814826" y="52070"/>
                    <a:pt x="1813556" y="54610"/>
                  </a:cubicBezTo>
                  <a:cubicBezTo>
                    <a:pt x="1812921" y="57150"/>
                    <a:pt x="1811651" y="59690"/>
                    <a:pt x="1811651" y="62865"/>
                  </a:cubicBezTo>
                  <a:lnTo>
                    <a:pt x="1847846" y="62865"/>
                  </a:lnTo>
                  <a:cubicBezTo>
                    <a:pt x="1847846" y="62865"/>
                    <a:pt x="1847211" y="57785"/>
                    <a:pt x="1846576" y="55245"/>
                  </a:cubicBezTo>
                  <a:cubicBezTo>
                    <a:pt x="1845941" y="52705"/>
                    <a:pt x="1844671" y="50800"/>
                    <a:pt x="1843401" y="48895"/>
                  </a:cubicBezTo>
                  <a:cubicBezTo>
                    <a:pt x="1842131" y="46990"/>
                    <a:pt x="1840226" y="45720"/>
                    <a:pt x="1837686" y="44450"/>
                  </a:cubicBezTo>
                  <a:cubicBezTo>
                    <a:pt x="1835146" y="43180"/>
                    <a:pt x="1832606" y="43180"/>
                    <a:pt x="1829431" y="43180"/>
                  </a:cubicBezTo>
                  <a:close/>
                  <a:moveTo>
                    <a:pt x="1178561" y="43180"/>
                  </a:moveTo>
                  <a:cubicBezTo>
                    <a:pt x="1176021" y="43180"/>
                    <a:pt x="1173481" y="43180"/>
                    <a:pt x="1171576" y="44450"/>
                  </a:cubicBezTo>
                  <a:cubicBezTo>
                    <a:pt x="1169671" y="45085"/>
                    <a:pt x="1167766" y="46355"/>
                    <a:pt x="1166496" y="48260"/>
                  </a:cubicBezTo>
                  <a:cubicBezTo>
                    <a:pt x="1165226" y="50165"/>
                    <a:pt x="1163956" y="52070"/>
                    <a:pt x="1162686" y="54610"/>
                  </a:cubicBezTo>
                  <a:cubicBezTo>
                    <a:pt x="1162051" y="57150"/>
                    <a:pt x="1160781" y="59690"/>
                    <a:pt x="1160781" y="62865"/>
                  </a:cubicBezTo>
                  <a:lnTo>
                    <a:pt x="1196976" y="62865"/>
                  </a:lnTo>
                  <a:cubicBezTo>
                    <a:pt x="1196976" y="62865"/>
                    <a:pt x="1196341" y="57785"/>
                    <a:pt x="1195706" y="55245"/>
                  </a:cubicBezTo>
                  <a:cubicBezTo>
                    <a:pt x="1195071" y="52705"/>
                    <a:pt x="1193801" y="50800"/>
                    <a:pt x="1192531" y="48895"/>
                  </a:cubicBezTo>
                  <a:cubicBezTo>
                    <a:pt x="1191261" y="46990"/>
                    <a:pt x="1189356" y="45720"/>
                    <a:pt x="1186816" y="44450"/>
                  </a:cubicBezTo>
                  <a:cubicBezTo>
                    <a:pt x="1184276" y="43180"/>
                    <a:pt x="1181736" y="43180"/>
                    <a:pt x="1178561" y="43180"/>
                  </a:cubicBezTo>
                  <a:close/>
                  <a:moveTo>
                    <a:pt x="898525" y="43180"/>
                  </a:moveTo>
                  <a:cubicBezTo>
                    <a:pt x="895985" y="43180"/>
                    <a:pt x="893445" y="43180"/>
                    <a:pt x="891540" y="44450"/>
                  </a:cubicBezTo>
                  <a:cubicBezTo>
                    <a:pt x="889635" y="45085"/>
                    <a:pt x="887730" y="46355"/>
                    <a:pt x="886460" y="48260"/>
                  </a:cubicBezTo>
                  <a:cubicBezTo>
                    <a:pt x="885190" y="50165"/>
                    <a:pt x="883920" y="52070"/>
                    <a:pt x="882650" y="54610"/>
                  </a:cubicBezTo>
                  <a:cubicBezTo>
                    <a:pt x="882015" y="57150"/>
                    <a:pt x="881380" y="59690"/>
                    <a:pt x="880745" y="62865"/>
                  </a:cubicBezTo>
                  <a:lnTo>
                    <a:pt x="916940" y="62865"/>
                  </a:lnTo>
                  <a:cubicBezTo>
                    <a:pt x="916940" y="62865"/>
                    <a:pt x="916305" y="57785"/>
                    <a:pt x="915670" y="55245"/>
                  </a:cubicBezTo>
                  <a:cubicBezTo>
                    <a:pt x="915035" y="52705"/>
                    <a:pt x="913765" y="50800"/>
                    <a:pt x="912495" y="48895"/>
                  </a:cubicBezTo>
                  <a:cubicBezTo>
                    <a:pt x="911225" y="46990"/>
                    <a:pt x="909320" y="45720"/>
                    <a:pt x="906780" y="44450"/>
                  </a:cubicBezTo>
                  <a:cubicBezTo>
                    <a:pt x="904240" y="43180"/>
                    <a:pt x="901700" y="43180"/>
                    <a:pt x="898525" y="43180"/>
                  </a:cubicBezTo>
                  <a:close/>
                  <a:moveTo>
                    <a:pt x="584834" y="43180"/>
                  </a:moveTo>
                  <a:cubicBezTo>
                    <a:pt x="582294" y="43180"/>
                    <a:pt x="579754" y="43180"/>
                    <a:pt x="577849" y="44450"/>
                  </a:cubicBezTo>
                  <a:cubicBezTo>
                    <a:pt x="575944" y="45085"/>
                    <a:pt x="574039" y="46355"/>
                    <a:pt x="572769" y="48260"/>
                  </a:cubicBezTo>
                  <a:cubicBezTo>
                    <a:pt x="571499" y="50165"/>
                    <a:pt x="570229" y="52070"/>
                    <a:pt x="568959" y="54610"/>
                  </a:cubicBezTo>
                  <a:cubicBezTo>
                    <a:pt x="568324" y="57150"/>
                    <a:pt x="567689" y="59690"/>
                    <a:pt x="567054" y="62865"/>
                  </a:cubicBezTo>
                  <a:lnTo>
                    <a:pt x="603249" y="62865"/>
                  </a:lnTo>
                  <a:cubicBezTo>
                    <a:pt x="603249" y="62865"/>
                    <a:pt x="602614" y="57785"/>
                    <a:pt x="601979" y="55245"/>
                  </a:cubicBezTo>
                  <a:cubicBezTo>
                    <a:pt x="601344" y="52705"/>
                    <a:pt x="600074" y="50800"/>
                    <a:pt x="598804" y="48895"/>
                  </a:cubicBezTo>
                  <a:cubicBezTo>
                    <a:pt x="597534" y="46990"/>
                    <a:pt x="595629" y="45720"/>
                    <a:pt x="593089" y="44450"/>
                  </a:cubicBezTo>
                  <a:cubicBezTo>
                    <a:pt x="590549" y="43180"/>
                    <a:pt x="588009" y="43180"/>
                    <a:pt x="584834" y="43180"/>
                  </a:cubicBezTo>
                  <a:close/>
                  <a:moveTo>
                    <a:pt x="398145" y="43180"/>
                  </a:moveTo>
                  <a:cubicBezTo>
                    <a:pt x="395605" y="43180"/>
                    <a:pt x="393065" y="43180"/>
                    <a:pt x="391160" y="44450"/>
                  </a:cubicBezTo>
                  <a:cubicBezTo>
                    <a:pt x="389255" y="45085"/>
                    <a:pt x="387350" y="46355"/>
                    <a:pt x="386080" y="48260"/>
                  </a:cubicBezTo>
                  <a:cubicBezTo>
                    <a:pt x="384810" y="50165"/>
                    <a:pt x="383540" y="52070"/>
                    <a:pt x="382270" y="54610"/>
                  </a:cubicBezTo>
                  <a:cubicBezTo>
                    <a:pt x="381635" y="57150"/>
                    <a:pt x="380365" y="59690"/>
                    <a:pt x="380365" y="62865"/>
                  </a:cubicBezTo>
                  <a:lnTo>
                    <a:pt x="416560" y="62865"/>
                  </a:lnTo>
                  <a:cubicBezTo>
                    <a:pt x="416560" y="62865"/>
                    <a:pt x="415925" y="57785"/>
                    <a:pt x="415290" y="55245"/>
                  </a:cubicBezTo>
                  <a:cubicBezTo>
                    <a:pt x="414655" y="52705"/>
                    <a:pt x="413385" y="50800"/>
                    <a:pt x="412115" y="48895"/>
                  </a:cubicBezTo>
                  <a:cubicBezTo>
                    <a:pt x="410845" y="46990"/>
                    <a:pt x="408940" y="45720"/>
                    <a:pt x="406400" y="44450"/>
                  </a:cubicBezTo>
                  <a:cubicBezTo>
                    <a:pt x="403860" y="43180"/>
                    <a:pt x="401320" y="43180"/>
                    <a:pt x="398145" y="43180"/>
                  </a:cubicBezTo>
                  <a:close/>
                  <a:moveTo>
                    <a:pt x="320039" y="43180"/>
                  </a:moveTo>
                  <a:cubicBezTo>
                    <a:pt x="318134" y="43180"/>
                    <a:pt x="316229" y="43180"/>
                    <a:pt x="314959" y="43815"/>
                  </a:cubicBezTo>
                  <a:cubicBezTo>
                    <a:pt x="313054" y="43815"/>
                    <a:pt x="311784" y="45085"/>
                    <a:pt x="309879" y="45720"/>
                  </a:cubicBezTo>
                  <a:cubicBezTo>
                    <a:pt x="308609" y="46355"/>
                    <a:pt x="306704" y="47625"/>
                    <a:pt x="305434" y="48895"/>
                  </a:cubicBezTo>
                  <a:cubicBezTo>
                    <a:pt x="304164" y="50165"/>
                    <a:pt x="302894" y="51435"/>
                    <a:pt x="302259" y="52705"/>
                  </a:cubicBezTo>
                  <a:lnTo>
                    <a:pt x="302259" y="85725"/>
                  </a:lnTo>
                  <a:cubicBezTo>
                    <a:pt x="302259" y="85725"/>
                    <a:pt x="304164" y="88265"/>
                    <a:pt x="305434" y="89535"/>
                  </a:cubicBezTo>
                  <a:cubicBezTo>
                    <a:pt x="306704" y="90805"/>
                    <a:pt x="307974" y="92075"/>
                    <a:pt x="309879" y="92710"/>
                  </a:cubicBezTo>
                  <a:cubicBezTo>
                    <a:pt x="311784" y="93980"/>
                    <a:pt x="313054" y="94615"/>
                    <a:pt x="314959" y="95250"/>
                  </a:cubicBezTo>
                  <a:cubicBezTo>
                    <a:pt x="316864" y="95250"/>
                    <a:pt x="318769" y="95885"/>
                    <a:pt x="320674" y="95885"/>
                  </a:cubicBezTo>
                  <a:cubicBezTo>
                    <a:pt x="326389" y="95885"/>
                    <a:pt x="330199" y="93980"/>
                    <a:pt x="333374" y="89535"/>
                  </a:cubicBezTo>
                  <a:cubicBezTo>
                    <a:pt x="336549" y="85090"/>
                    <a:pt x="337819" y="79375"/>
                    <a:pt x="337819" y="71120"/>
                  </a:cubicBezTo>
                  <a:lnTo>
                    <a:pt x="337184" y="71755"/>
                  </a:lnTo>
                  <a:cubicBezTo>
                    <a:pt x="337184" y="62230"/>
                    <a:pt x="335914" y="54610"/>
                    <a:pt x="332739" y="50165"/>
                  </a:cubicBezTo>
                  <a:cubicBezTo>
                    <a:pt x="329564" y="45720"/>
                    <a:pt x="325119" y="43180"/>
                    <a:pt x="320039" y="43180"/>
                  </a:cubicBezTo>
                  <a:close/>
                  <a:moveTo>
                    <a:pt x="200025" y="43180"/>
                  </a:moveTo>
                  <a:cubicBezTo>
                    <a:pt x="197485" y="43180"/>
                    <a:pt x="194945" y="43180"/>
                    <a:pt x="193040" y="44450"/>
                  </a:cubicBezTo>
                  <a:cubicBezTo>
                    <a:pt x="191135" y="45085"/>
                    <a:pt x="189230" y="46355"/>
                    <a:pt x="187960" y="48260"/>
                  </a:cubicBezTo>
                  <a:cubicBezTo>
                    <a:pt x="186690" y="50165"/>
                    <a:pt x="185420" y="52070"/>
                    <a:pt x="184150" y="54610"/>
                  </a:cubicBezTo>
                  <a:cubicBezTo>
                    <a:pt x="183515" y="57150"/>
                    <a:pt x="182880" y="59690"/>
                    <a:pt x="182245" y="62865"/>
                  </a:cubicBezTo>
                  <a:lnTo>
                    <a:pt x="218440" y="62865"/>
                  </a:lnTo>
                  <a:cubicBezTo>
                    <a:pt x="218440" y="62865"/>
                    <a:pt x="217805" y="57785"/>
                    <a:pt x="217170" y="55245"/>
                  </a:cubicBezTo>
                  <a:cubicBezTo>
                    <a:pt x="216535" y="52705"/>
                    <a:pt x="215265" y="50800"/>
                    <a:pt x="213995" y="48895"/>
                  </a:cubicBezTo>
                  <a:cubicBezTo>
                    <a:pt x="212725" y="46990"/>
                    <a:pt x="210820" y="45720"/>
                    <a:pt x="208280" y="44450"/>
                  </a:cubicBezTo>
                  <a:cubicBezTo>
                    <a:pt x="205740" y="43180"/>
                    <a:pt x="203200" y="43180"/>
                    <a:pt x="200025" y="43180"/>
                  </a:cubicBezTo>
                  <a:close/>
                  <a:moveTo>
                    <a:pt x="4439281" y="43179"/>
                  </a:moveTo>
                  <a:cubicBezTo>
                    <a:pt x="4433566" y="43179"/>
                    <a:pt x="4429756" y="45084"/>
                    <a:pt x="4426581" y="49529"/>
                  </a:cubicBezTo>
                  <a:cubicBezTo>
                    <a:pt x="4423406" y="53974"/>
                    <a:pt x="4422136" y="59689"/>
                    <a:pt x="4422136" y="67944"/>
                  </a:cubicBezTo>
                  <a:cubicBezTo>
                    <a:pt x="4422136" y="73024"/>
                    <a:pt x="4422136" y="76834"/>
                    <a:pt x="4423406" y="80644"/>
                  </a:cubicBezTo>
                  <a:cubicBezTo>
                    <a:pt x="4424041" y="84454"/>
                    <a:pt x="4425311" y="86994"/>
                    <a:pt x="4426581" y="89534"/>
                  </a:cubicBezTo>
                  <a:cubicBezTo>
                    <a:pt x="4427851" y="92074"/>
                    <a:pt x="4429756" y="93344"/>
                    <a:pt x="4432296" y="94614"/>
                  </a:cubicBezTo>
                  <a:cubicBezTo>
                    <a:pt x="4434201" y="95884"/>
                    <a:pt x="4436741" y="96519"/>
                    <a:pt x="4439916" y="96519"/>
                  </a:cubicBezTo>
                  <a:cubicBezTo>
                    <a:pt x="4441821" y="96519"/>
                    <a:pt x="4443726" y="96519"/>
                    <a:pt x="4444996" y="95884"/>
                  </a:cubicBezTo>
                  <a:cubicBezTo>
                    <a:pt x="4446901" y="95884"/>
                    <a:pt x="4448171" y="94614"/>
                    <a:pt x="4450076" y="93344"/>
                  </a:cubicBezTo>
                  <a:cubicBezTo>
                    <a:pt x="4451346" y="92709"/>
                    <a:pt x="4453251" y="91439"/>
                    <a:pt x="4454521" y="90169"/>
                  </a:cubicBezTo>
                  <a:cubicBezTo>
                    <a:pt x="4455791" y="88899"/>
                    <a:pt x="4457061" y="87629"/>
                    <a:pt x="4457696" y="86359"/>
                  </a:cubicBezTo>
                  <a:lnTo>
                    <a:pt x="4457696" y="53339"/>
                  </a:lnTo>
                  <a:cubicBezTo>
                    <a:pt x="4457696" y="53339"/>
                    <a:pt x="4455791" y="50799"/>
                    <a:pt x="4454521" y="49529"/>
                  </a:cubicBezTo>
                  <a:cubicBezTo>
                    <a:pt x="4453251" y="48259"/>
                    <a:pt x="4451981" y="46989"/>
                    <a:pt x="4450076" y="46354"/>
                  </a:cubicBezTo>
                  <a:cubicBezTo>
                    <a:pt x="4448806" y="45084"/>
                    <a:pt x="4446901" y="44449"/>
                    <a:pt x="4444996" y="43814"/>
                  </a:cubicBezTo>
                  <a:cubicBezTo>
                    <a:pt x="4443091" y="43814"/>
                    <a:pt x="4441186" y="43179"/>
                    <a:pt x="4439281" y="43179"/>
                  </a:cubicBezTo>
                  <a:close/>
                  <a:moveTo>
                    <a:pt x="1014731" y="43179"/>
                  </a:moveTo>
                  <a:cubicBezTo>
                    <a:pt x="1009016" y="43179"/>
                    <a:pt x="1005206" y="45084"/>
                    <a:pt x="1002032" y="49529"/>
                  </a:cubicBezTo>
                  <a:cubicBezTo>
                    <a:pt x="998856" y="53974"/>
                    <a:pt x="997587" y="59689"/>
                    <a:pt x="997587" y="67944"/>
                  </a:cubicBezTo>
                  <a:cubicBezTo>
                    <a:pt x="997587" y="77469"/>
                    <a:pt x="998856" y="84454"/>
                    <a:pt x="1002032" y="88899"/>
                  </a:cubicBezTo>
                  <a:cubicBezTo>
                    <a:pt x="1005206" y="93979"/>
                    <a:pt x="1009016" y="95884"/>
                    <a:pt x="1015367" y="95884"/>
                  </a:cubicBezTo>
                  <a:cubicBezTo>
                    <a:pt x="1018541" y="95884"/>
                    <a:pt x="1022352" y="95249"/>
                    <a:pt x="1024891" y="93344"/>
                  </a:cubicBezTo>
                  <a:cubicBezTo>
                    <a:pt x="1028067" y="91439"/>
                    <a:pt x="1030607" y="88899"/>
                    <a:pt x="1033147" y="86359"/>
                  </a:cubicBezTo>
                  <a:lnTo>
                    <a:pt x="1033147" y="53339"/>
                  </a:lnTo>
                  <a:cubicBezTo>
                    <a:pt x="1033147" y="53339"/>
                    <a:pt x="1031242" y="50799"/>
                    <a:pt x="1029971" y="49529"/>
                  </a:cubicBezTo>
                  <a:cubicBezTo>
                    <a:pt x="1028702" y="48259"/>
                    <a:pt x="1027431" y="46989"/>
                    <a:pt x="1025526" y="46354"/>
                  </a:cubicBezTo>
                  <a:cubicBezTo>
                    <a:pt x="1023621" y="45084"/>
                    <a:pt x="1022352" y="44449"/>
                    <a:pt x="1020446" y="43814"/>
                  </a:cubicBezTo>
                  <a:cubicBezTo>
                    <a:pt x="1018541" y="43179"/>
                    <a:pt x="1016636" y="43179"/>
                    <a:pt x="1014731" y="43179"/>
                  </a:cubicBezTo>
                  <a:close/>
                  <a:moveTo>
                    <a:pt x="4524370" y="31114"/>
                  </a:moveTo>
                  <a:lnTo>
                    <a:pt x="4538975" y="31114"/>
                  </a:lnTo>
                  <a:lnTo>
                    <a:pt x="4552310" y="84454"/>
                  </a:lnTo>
                  <a:lnTo>
                    <a:pt x="4566915" y="31114"/>
                  </a:lnTo>
                  <a:lnTo>
                    <a:pt x="4579615" y="31114"/>
                  </a:lnTo>
                  <a:lnTo>
                    <a:pt x="4594220" y="84454"/>
                  </a:lnTo>
                  <a:lnTo>
                    <a:pt x="4606920" y="31114"/>
                  </a:lnTo>
                  <a:lnTo>
                    <a:pt x="4622160" y="31114"/>
                  </a:lnTo>
                  <a:lnTo>
                    <a:pt x="4600570" y="108584"/>
                  </a:lnTo>
                  <a:lnTo>
                    <a:pt x="4587235" y="108584"/>
                  </a:lnTo>
                  <a:lnTo>
                    <a:pt x="4572630" y="54609"/>
                  </a:lnTo>
                  <a:lnTo>
                    <a:pt x="4558660" y="108584"/>
                  </a:lnTo>
                  <a:lnTo>
                    <a:pt x="4545325" y="108584"/>
                  </a:lnTo>
                  <a:close/>
                  <a:moveTo>
                    <a:pt x="4123686" y="31114"/>
                  </a:moveTo>
                  <a:lnTo>
                    <a:pt x="4138926" y="31114"/>
                  </a:lnTo>
                  <a:lnTo>
                    <a:pt x="4152261" y="84454"/>
                  </a:lnTo>
                  <a:lnTo>
                    <a:pt x="4166866" y="31114"/>
                  </a:lnTo>
                  <a:lnTo>
                    <a:pt x="4178931" y="31114"/>
                  </a:lnTo>
                  <a:lnTo>
                    <a:pt x="4193536" y="84454"/>
                  </a:lnTo>
                  <a:lnTo>
                    <a:pt x="4206871" y="31114"/>
                  </a:lnTo>
                  <a:lnTo>
                    <a:pt x="4222111" y="31114"/>
                  </a:lnTo>
                  <a:lnTo>
                    <a:pt x="4200521" y="108584"/>
                  </a:lnTo>
                  <a:lnTo>
                    <a:pt x="4187186" y="108584"/>
                  </a:lnTo>
                  <a:lnTo>
                    <a:pt x="4172581" y="54609"/>
                  </a:lnTo>
                  <a:lnTo>
                    <a:pt x="4157976" y="108584"/>
                  </a:lnTo>
                  <a:lnTo>
                    <a:pt x="4145276" y="108584"/>
                  </a:lnTo>
                  <a:close/>
                  <a:moveTo>
                    <a:pt x="2837811" y="31114"/>
                  </a:moveTo>
                  <a:lnTo>
                    <a:pt x="2852416" y="31114"/>
                  </a:lnTo>
                  <a:lnTo>
                    <a:pt x="2865751" y="84454"/>
                  </a:lnTo>
                  <a:lnTo>
                    <a:pt x="2880356" y="31114"/>
                  </a:lnTo>
                  <a:lnTo>
                    <a:pt x="2893056" y="31114"/>
                  </a:lnTo>
                  <a:lnTo>
                    <a:pt x="2907661" y="84454"/>
                  </a:lnTo>
                  <a:lnTo>
                    <a:pt x="2920361" y="31114"/>
                  </a:lnTo>
                  <a:lnTo>
                    <a:pt x="2935601" y="31114"/>
                  </a:lnTo>
                  <a:lnTo>
                    <a:pt x="2914011" y="108584"/>
                  </a:lnTo>
                  <a:lnTo>
                    <a:pt x="2900676" y="108584"/>
                  </a:lnTo>
                  <a:lnTo>
                    <a:pt x="2886706" y="54609"/>
                  </a:lnTo>
                  <a:lnTo>
                    <a:pt x="2872101" y="108584"/>
                  </a:lnTo>
                  <a:lnTo>
                    <a:pt x="2858766" y="108584"/>
                  </a:lnTo>
                  <a:close/>
                  <a:moveTo>
                    <a:pt x="1354455" y="31114"/>
                  </a:moveTo>
                  <a:lnTo>
                    <a:pt x="1369695" y="31114"/>
                  </a:lnTo>
                  <a:lnTo>
                    <a:pt x="1369695" y="109219"/>
                  </a:lnTo>
                  <a:lnTo>
                    <a:pt x="1354455" y="109219"/>
                  </a:lnTo>
                  <a:close/>
                  <a:moveTo>
                    <a:pt x="2646040" y="29844"/>
                  </a:moveTo>
                  <a:cubicBezTo>
                    <a:pt x="2650485" y="29844"/>
                    <a:pt x="2654295" y="29844"/>
                    <a:pt x="2658105" y="31749"/>
                  </a:cubicBezTo>
                  <a:cubicBezTo>
                    <a:pt x="2661915" y="33019"/>
                    <a:pt x="2665090" y="34289"/>
                    <a:pt x="2667630" y="36829"/>
                  </a:cubicBezTo>
                  <a:cubicBezTo>
                    <a:pt x="2670170" y="38734"/>
                    <a:pt x="2672075" y="41909"/>
                    <a:pt x="2673345" y="45084"/>
                  </a:cubicBezTo>
                  <a:cubicBezTo>
                    <a:pt x="2674615" y="48259"/>
                    <a:pt x="2675250" y="52069"/>
                    <a:pt x="2675250" y="56514"/>
                  </a:cubicBezTo>
                  <a:lnTo>
                    <a:pt x="2675250" y="109854"/>
                  </a:lnTo>
                  <a:lnTo>
                    <a:pt x="2660010" y="109854"/>
                  </a:lnTo>
                  <a:lnTo>
                    <a:pt x="2660010" y="108584"/>
                  </a:lnTo>
                  <a:lnTo>
                    <a:pt x="2660010" y="100964"/>
                  </a:lnTo>
                  <a:cubicBezTo>
                    <a:pt x="2660010" y="100964"/>
                    <a:pt x="2656200" y="104139"/>
                    <a:pt x="2654930" y="104774"/>
                  </a:cubicBezTo>
                  <a:cubicBezTo>
                    <a:pt x="2653660" y="105409"/>
                    <a:pt x="2652390" y="106679"/>
                    <a:pt x="2651120" y="107314"/>
                  </a:cubicBezTo>
                  <a:cubicBezTo>
                    <a:pt x="2649850" y="107949"/>
                    <a:pt x="2647945" y="108584"/>
                    <a:pt x="2646040" y="109219"/>
                  </a:cubicBezTo>
                  <a:cubicBezTo>
                    <a:pt x="2644135" y="109219"/>
                    <a:pt x="2641595" y="109854"/>
                    <a:pt x="2639055" y="109854"/>
                  </a:cubicBezTo>
                  <a:cubicBezTo>
                    <a:pt x="2635880" y="109854"/>
                    <a:pt x="2632705" y="109854"/>
                    <a:pt x="2629530" y="108584"/>
                  </a:cubicBezTo>
                  <a:cubicBezTo>
                    <a:pt x="2626355" y="107949"/>
                    <a:pt x="2623180" y="106044"/>
                    <a:pt x="2620640" y="104139"/>
                  </a:cubicBezTo>
                  <a:cubicBezTo>
                    <a:pt x="2618100" y="102234"/>
                    <a:pt x="2616195" y="99059"/>
                    <a:pt x="2614290" y="95884"/>
                  </a:cubicBezTo>
                  <a:cubicBezTo>
                    <a:pt x="2612385" y="92709"/>
                    <a:pt x="2611750" y="88264"/>
                    <a:pt x="2611750" y="83819"/>
                  </a:cubicBezTo>
                  <a:cubicBezTo>
                    <a:pt x="2611750" y="79374"/>
                    <a:pt x="2612385" y="75564"/>
                    <a:pt x="2614290" y="72389"/>
                  </a:cubicBezTo>
                  <a:cubicBezTo>
                    <a:pt x="2615560" y="69214"/>
                    <a:pt x="2618100" y="66674"/>
                    <a:pt x="2620640" y="64769"/>
                  </a:cubicBezTo>
                  <a:cubicBezTo>
                    <a:pt x="2623180" y="62864"/>
                    <a:pt x="2626990" y="60959"/>
                    <a:pt x="2630800" y="60324"/>
                  </a:cubicBezTo>
                  <a:cubicBezTo>
                    <a:pt x="2634610" y="59054"/>
                    <a:pt x="2638420" y="59054"/>
                    <a:pt x="2642865" y="59054"/>
                  </a:cubicBezTo>
                  <a:cubicBezTo>
                    <a:pt x="2646675" y="59054"/>
                    <a:pt x="2650485" y="59054"/>
                    <a:pt x="2653025" y="59689"/>
                  </a:cubicBezTo>
                  <a:cubicBezTo>
                    <a:pt x="2655565" y="59689"/>
                    <a:pt x="2658105" y="60959"/>
                    <a:pt x="2660010" y="61594"/>
                  </a:cubicBezTo>
                  <a:lnTo>
                    <a:pt x="2660010" y="55879"/>
                  </a:lnTo>
                  <a:cubicBezTo>
                    <a:pt x="2660010" y="51434"/>
                    <a:pt x="2658740" y="48259"/>
                    <a:pt x="2656200" y="46354"/>
                  </a:cubicBezTo>
                  <a:cubicBezTo>
                    <a:pt x="2653660" y="43814"/>
                    <a:pt x="2649850" y="43179"/>
                    <a:pt x="2645405" y="43179"/>
                  </a:cubicBezTo>
                  <a:cubicBezTo>
                    <a:pt x="2641595" y="43179"/>
                    <a:pt x="2637785" y="43179"/>
                    <a:pt x="2634610" y="44449"/>
                  </a:cubicBezTo>
                  <a:cubicBezTo>
                    <a:pt x="2631435" y="45084"/>
                    <a:pt x="2628260" y="46354"/>
                    <a:pt x="2625085" y="48259"/>
                  </a:cubicBezTo>
                  <a:lnTo>
                    <a:pt x="2619370" y="36829"/>
                  </a:lnTo>
                  <a:cubicBezTo>
                    <a:pt x="2623180" y="34289"/>
                    <a:pt x="2626990" y="33019"/>
                    <a:pt x="2631435" y="31749"/>
                  </a:cubicBezTo>
                  <a:cubicBezTo>
                    <a:pt x="2635880" y="30479"/>
                    <a:pt x="2640325" y="29844"/>
                    <a:pt x="2646040" y="29844"/>
                  </a:cubicBezTo>
                  <a:close/>
                  <a:moveTo>
                    <a:pt x="1114426" y="29844"/>
                  </a:moveTo>
                  <a:lnTo>
                    <a:pt x="1129666" y="29844"/>
                  </a:lnTo>
                  <a:lnTo>
                    <a:pt x="1129666" y="107949"/>
                  </a:lnTo>
                  <a:lnTo>
                    <a:pt x="1114426" y="107949"/>
                  </a:lnTo>
                  <a:lnTo>
                    <a:pt x="1114426" y="100964"/>
                  </a:lnTo>
                  <a:cubicBezTo>
                    <a:pt x="1114426" y="100964"/>
                    <a:pt x="1109981" y="106044"/>
                    <a:pt x="1106171" y="107314"/>
                  </a:cubicBezTo>
                  <a:cubicBezTo>
                    <a:pt x="1102996" y="109219"/>
                    <a:pt x="1098551" y="109854"/>
                    <a:pt x="1094741" y="109854"/>
                  </a:cubicBezTo>
                  <a:cubicBezTo>
                    <a:pt x="1085851" y="109854"/>
                    <a:pt x="1078866" y="106679"/>
                    <a:pt x="1073786" y="100964"/>
                  </a:cubicBezTo>
                  <a:cubicBezTo>
                    <a:pt x="1069341" y="95249"/>
                    <a:pt x="1066800" y="86359"/>
                    <a:pt x="1066800" y="74929"/>
                  </a:cubicBezTo>
                  <a:lnTo>
                    <a:pt x="1066800" y="30479"/>
                  </a:lnTo>
                  <a:lnTo>
                    <a:pt x="1082040" y="30479"/>
                  </a:lnTo>
                  <a:lnTo>
                    <a:pt x="1082040" y="74294"/>
                  </a:lnTo>
                  <a:cubicBezTo>
                    <a:pt x="1082040" y="81279"/>
                    <a:pt x="1083311" y="86994"/>
                    <a:pt x="1085851" y="90169"/>
                  </a:cubicBezTo>
                  <a:cubicBezTo>
                    <a:pt x="1088390" y="93979"/>
                    <a:pt x="1092201" y="95249"/>
                    <a:pt x="1097916" y="95249"/>
                  </a:cubicBezTo>
                  <a:cubicBezTo>
                    <a:pt x="1102996" y="95249"/>
                    <a:pt x="1106806" y="93344"/>
                    <a:pt x="1109981" y="90169"/>
                  </a:cubicBezTo>
                  <a:cubicBezTo>
                    <a:pt x="1112521" y="86994"/>
                    <a:pt x="1114426" y="81914"/>
                    <a:pt x="1114426" y="75564"/>
                  </a:cubicBezTo>
                  <a:close/>
                  <a:moveTo>
                    <a:pt x="1011556" y="29844"/>
                  </a:moveTo>
                  <a:cubicBezTo>
                    <a:pt x="1013461" y="29844"/>
                    <a:pt x="1015367" y="29844"/>
                    <a:pt x="1017272" y="30479"/>
                  </a:cubicBezTo>
                  <a:cubicBezTo>
                    <a:pt x="1019176" y="30479"/>
                    <a:pt x="1021081" y="31749"/>
                    <a:pt x="1022352" y="32384"/>
                  </a:cubicBezTo>
                  <a:cubicBezTo>
                    <a:pt x="1024257" y="33019"/>
                    <a:pt x="1025526" y="34289"/>
                    <a:pt x="1026797" y="35559"/>
                  </a:cubicBezTo>
                  <a:cubicBezTo>
                    <a:pt x="1028067" y="36829"/>
                    <a:pt x="1029336" y="37464"/>
                    <a:pt x="1030607" y="38734"/>
                  </a:cubicBezTo>
                  <a:lnTo>
                    <a:pt x="1030607" y="31749"/>
                  </a:lnTo>
                  <a:lnTo>
                    <a:pt x="1045847" y="31749"/>
                  </a:lnTo>
                  <a:lnTo>
                    <a:pt x="1045847" y="130809"/>
                  </a:lnTo>
                  <a:lnTo>
                    <a:pt x="1032512" y="137477"/>
                  </a:lnTo>
                  <a:lnTo>
                    <a:pt x="1032512" y="101599"/>
                  </a:lnTo>
                  <a:cubicBezTo>
                    <a:pt x="1032512" y="101599"/>
                    <a:pt x="1026797" y="106679"/>
                    <a:pt x="1022986" y="107949"/>
                  </a:cubicBezTo>
                  <a:cubicBezTo>
                    <a:pt x="1019812" y="109854"/>
                    <a:pt x="1016001" y="110489"/>
                    <a:pt x="1011556" y="110489"/>
                  </a:cubicBezTo>
                  <a:cubicBezTo>
                    <a:pt x="1007111" y="110489"/>
                    <a:pt x="1003301" y="109854"/>
                    <a:pt x="999491" y="107949"/>
                  </a:cubicBezTo>
                  <a:cubicBezTo>
                    <a:pt x="995681" y="106679"/>
                    <a:pt x="992506" y="104139"/>
                    <a:pt x="989966" y="100329"/>
                  </a:cubicBezTo>
                  <a:cubicBezTo>
                    <a:pt x="987426" y="97154"/>
                    <a:pt x="984886" y="92709"/>
                    <a:pt x="983616" y="87629"/>
                  </a:cubicBezTo>
                  <a:cubicBezTo>
                    <a:pt x="982346" y="82549"/>
                    <a:pt x="981076" y="76199"/>
                    <a:pt x="981076" y="68579"/>
                  </a:cubicBezTo>
                  <a:cubicBezTo>
                    <a:pt x="981076" y="61594"/>
                    <a:pt x="981711" y="55879"/>
                    <a:pt x="983616" y="51434"/>
                  </a:cubicBezTo>
                  <a:cubicBezTo>
                    <a:pt x="985521" y="46354"/>
                    <a:pt x="987426" y="42544"/>
                    <a:pt x="990601" y="39369"/>
                  </a:cubicBezTo>
                  <a:cubicBezTo>
                    <a:pt x="993142" y="36194"/>
                    <a:pt x="996951" y="33654"/>
                    <a:pt x="1000126" y="32384"/>
                  </a:cubicBezTo>
                  <a:cubicBezTo>
                    <a:pt x="1003937" y="31114"/>
                    <a:pt x="1007746" y="29844"/>
                    <a:pt x="1011556" y="29844"/>
                  </a:cubicBezTo>
                  <a:close/>
                  <a:moveTo>
                    <a:pt x="4871716" y="29210"/>
                  </a:moveTo>
                  <a:cubicBezTo>
                    <a:pt x="4876796" y="29210"/>
                    <a:pt x="4881241" y="29845"/>
                    <a:pt x="4885686" y="31750"/>
                  </a:cubicBezTo>
                  <a:cubicBezTo>
                    <a:pt x="4890131" y="33655"/>
                    <a:pt x="4894576" y="35560"/>
                    <a:pt x="4897751" y="38100"/>
                  </a:cubicBezTo>
                  <a:lnTo>
                    <a:pt x="4899021" y="38100"/>
                  </a:lnTo>
                  <a:lnTo>
                    <a:pt x="4892036" y="50165"/>
                  </a:lnTo>
                  <a:cubicBezTo>
                    <a:pt x="4888861" y="47625"/>
                    <a:pt x="4885686" y="46355"/>
                    <a:pt x="4882511" y="45085"/>
                  </a:cubicBezTo>
                  <a:cubicBezTo>
                    <a:pt x="4879336" y="43815"/>
                    <a:pt x="4875526" y="43180"/>
                    <a:pt x="4872351" y="43180"/>
                  </a:cubicBezTo>
                  <a:cubicBezTo>
                    <a:pt x="4869176" y="43180"/>
                    <a:pt x="4866001" y="43815"/>
                    <a:pt x="4864096" y="45085"/>
                  </a:cubicBezTo>
                  <a:cubicBezTo>
                    <a:pt x="4862191" y="46355"/>
                    <a:pt x="4861556" y="48260"/>
                    <a:pt x="4861556" y="50165"/>
                  </a:cubicBezTo>
                  <a:cubicBezTo>
                    <a:pt x="4861556" y="51435"/>
                    <a:pt x="4861556" y="52070"/>
                    <a:pt x="4861556" y="52705"/>
                  </a:cubicBezTo>
                  <a:cubicBezTo>
                    <a:pt x="4861556" y="53340"/>
                    <a:pt x="4862826" y="54610"/>
                    <a:pt x="4863461" y="55245"/>
                  </a:cubicBezTo>
                  <a:cubicBezTo>
                    <a:pt x="4864731" y="55880"/>
                    <a:pt x="4866001" y="57150"/>
                    <a:pt x="4867906" y="57785"/>
                  </a:cubicBezTo>
                  <a:cubicBezTo>
                    <a:pt x="4869811" y="59055"/>
                    <a:pt x="4872351" y="59690"/>
                    <a:pt x="4874891" y="60960"/>
                  </a:cubicBezTo>
                  <a:cubicBezTo>
                    <a:pt x="4879336" y="62865"/>
                    <a:pt x="4883146" y="64135"/>
                    <a:pt x="4886321" y="66040"/>
                  </a:cubicBezTo>
                  <a:cubicBezTo>
                    <a:pt x="4889496" y="67310"/>
                    <a:pt x="4892036" y="69215"/>
                    <a:pt x="4894576" y="71120"/>
                  </a:cubicBezTo>
                  <a:cubicBezTo>
                    <a:pt x="4896481" y="73025"/>
                    <a:pt x="4898386" y="75565"/>
                    <a:pt x="4899656" y="78105"/>
                  </a:cubicBezTo>
                  <a:cubicBezTo>
                    <a:pt x="4900926" y="80645"/>
                    <a:pt x="4901561" y="83820"/>
                    <a:pt x="4901561" y="87630"/>
                  </a:cubicBezTo>
                  <a:cubicBezTo>
                    <a:pt x="4901561" y="92075"/>
                    <a:pt x="4900926" y="95250"/>
                    <a:pt x="4899021" y="98425"/>
                  </a:cubicBezTo>
                  <a:cubicBezTo>
                    <a:pt x="4897116" y="101600"/>
                    <a:pt x="4895211" y="103505"/>
                    <a:pt x="4892671" y="105410"/>
                  </a:cubicBezTo>
                  <a:cubicBezTo>
                    <a:pt x="4890131" y="107315"/>
                    <a:pt x="4886956" y="108585"/>
                    <a:pt x="4883146" y="109220"/>
                  </a:cubicBezTo>
                  <a:cubicBezTo>
                    <a:pt x="4879336" y="109855"/>
                    <a:pt x="4876161" y="110490"/>
                    <a:pt x="4872351" y="110490"/>
                  </a:cubicBezTo>
                  <a:cubicBezTo>
                    <a:pt x="4867271" y="110490"/>
                    <a:pt x="4862191" y="109855"/>
                    <a:pt x="4857111" y="107950"/>
                  </a:cubicBezTo>
                  <a:cubicBezTo>
                    <a:pt x="4851396" y="106045"/>
                    <a:pt x="4846951" y="103505"/>
                    <a:pt x="4842506" y="100965"/>
                  </a:cubicBezTo>
                  <a:lnTo>
                    <a:pt x="4849491" y="89535"/>
                  </a:lnTo>
                  <a:cubicBezTo>
                    <a:pt x="4853301" y="92075"/>
                    <a:pt x="4857111" y="93980"/>
                    <a:pt x="4860921" y="95250"/>
                  </a:cubicBezTo>
                  <a:cubicBezTo>
                    <a:pt x="4864731" y="96520"/>
                    <a:pt x="4868541" y="97155"/>
                    <a:pt x="4872351" y="97155"/>
                  </a:cubicBezTo>
                  <a:cubicBezTo>
                    <a:pt x="4877431" y="97155"/>
                    <a:pt x="4880606" y="96520"/>
                    <a:pt x="4883146" y="94615"/>
                  </a:cubicBezTo>
                  <a:cubicBezTo>
                    <a:pt x="4885686" y="93345"/>
                    <a:pt x="4886321" y="90805"/>
                    <a:pt x="4886321" y="88265"/>
                  </a:cubicBezTo>
                  <a:cubicBezTo>
                    <a:pt x="4886321" y="86995"/>
                    <a:pt x="4886321" y="85725"/>
                    <a:pt x="4885051" y="84455"/>
                  </a:cubicBezTo>
                  <a:cubicBezTo>
                    <a:pt x="4884416" y="83185"/>
                    <a:pt x="4883146" y="82550"/>
                    <a:pt x="4881241" y="81280"/>
                  </a:cubicBezTo>
                  <a:cubicBezTo>
                    <a:pt x="4879971" y="80010"/>
                    <a:pt x="4878066" y="79375"/>
                    <a:pt x="4875526" y="78105"/>
                  </a:cubicBezTo>
                  <a:cubicBezTo>
                    <a:pt x="4872986" y="77470"/>
                    <a:pt x="4871081" y="76200"/>
                    <a:pt x="4867906" y="74930"/>
                  </a:cubicBezTo>
                  <a:cubicBezTo>
                    <a:pt x="4863461" y="73025"/>
                    <a:pt x="4860286" y="71755"/>
                    <a:pt x="4857111" y="69850"/>
                  </a:cubicBezTo>
                  <a:cubicBezTo>
                    <a:pt x="4853936" y="67945"/>
                    <a:pt x="4852031" y="66675"/>
                    <a:pt x="4850126" y="64770"/>
                  </a:cubicBezTo>
                  <a:cubicBezTo>
                    <a:pt x="4848221" y="62865"/>
                    <a:pt x="4846951" y="60960"/>
                    <a:pt x="4846316" y="58420"/>
                  </a:cubicBezTo>
                  <a:cubicBezTo>
                    <a:pt x="4845681" y="55880"/>
                    <a:pt x="4845046" y="53340"/>
                    <a:pt x="4845046" y="50165"/>
                  </a:cubicBezTo>
                  <a:cubicBezTo>
                    <a:pt x="4845046" y="46990"/>
                    <a:pt x="4845681" y="43815"/>
                    <a:pt x="4846951" y="40640"/>
                  </a:cubicBezTo>
                  <a:cubicBezTo>
                    <a:pt x="4848221" y="38100"/>
                    <a:pt x="4850126" y="35560"/>
                    <a:pt x="4852666" y="34290"/>
                  </a:cubicBezTo>
                  <a:cubicBezTo>
                    <a:pt x="4855206" y="32385"/>
                    <a:pt x="4857746" y="31115"/>
                    <a:pt x="4860921" y="30480"/>
                  </a:cubicBezTo>
                  <a:cubicBezTo>
                    <a:pt x="4864096" y="29845"/>
                    <a:pt x="4867906" y="29210"/>
                    <a:pt x="4871716" y="29210"/>
                  </a:cubicBezTo>
                  <a:close/>
                  <a:moveTo>
                    <a:pt x="4749796" y="29210"/>
                  </a:moveTo>
                  <a:cubicBezTo>
                    <a:pt x="4752971" y="29210"/>
                    <a:pt x="4755511" y="29210"/>
                    <a:pt x="4757416" y="29845"/>
                  </a:cubicBezTo>
                  <a:cubicBezTo>
                    <a:pt x="4759321" y="30480"/>
                    <a:pt x="4761226" y="31115"/>
                    <a:pt x="4763131" y="32385"/>
                  </a:cubicBezTo>
                  <a:lnTo>
                    <a:pt x="4759321" y="46990"/>
                  </a:lnTo>
                  <a:lnTo>
                    <a:pt x="4758051" y="46990"/>
                  </a:lnTo>
                  <a:cubicBezTo>
                    <a:pt x="4758051" y="46990"/>
                    <a:pt x="4754876" y="45085"/>
                    <a:pt x="4752971" y="45085"/>
                  </a:cubicBezTo>
                  <a:cubicBezTo>
                    <a:pt x="4751066" y="45085"/>
                    <a:pt x="4749161" y="44450"/>
                    <a:pt x="4746621" y="44450"/>
                  </a:cubicBezTo>
                  <a:cubicBezTo>
                    <a:pt x="4741541" y="44450"/>
                    <a:pt x="4737731" y="46355"/>
                    <a:pt x="4735191" y="49530"/>
                  </a:cubicBezTo>
                  <a:cubicBezTo>
                    <a:pt x="4732651" y="52705"/>
                    <a:pt x="4731381" y="57785"/>
                    <a:pt x="4731381" y="64770"/>
                  </a:cubicBezTo>
                  <a:lnTo>
                    <a:pt x="4731381" y="109220"/>
                  </a:lnTo>
                  <a:lnTo>
                    <a:pt x="4716141" y="109220"/>
                  </a:lnTo>
                  <a:lnTo>
                    <a:pt x="4716141" y="31115"/>
                  </a:lnTo>
                  <a:lnTo>
                    <a:pt x="4731381" y="31115"/>
                  </a:lnTo>
                  <a:lnTo>
                    <a:pt x="4731381" y="38735"/>
                  </a:lnTo>
                  <a:cubicBezTo>
                    <a:pt x="4731381" y="38735"/>
                    <a:pt x="4733286" y="36195"/>
                    <a:pt x="4734556" y="34925"/>
                  </a:cubicBezTo>
                  <a:cubicBezTo>
                    <a:pt x="4735826" y="33655"/>
                    <a:pt x="4737096" y="33020"/>
                    <a:pt x="4739001" y="31750"/>
                  </a:cubicBezTo>
                  <a:cubicBezTo>
                    <a:pt x="4740271" y="31115"/>
                    <a:pt x="4742176" y="30480"/>
                    <a:pt x="4744081" y="29845"/>
                  </a:cubicBezTo>
                  <a:cubicBezTo>
                    <a:pt x="4745986" y="29845"/>
                    <a:pt x="4747891" y="29210"/>
                    <a:pt x="4749796" y="29210"/>
                  </a:cubicBezTo>
                  <a:close/>
                  <a:moveTo>
                    <a:pt x="4349110" y="29210"/>
                  </a:moveTo>
                  <a:cubicBezTo>
                    <a:pt x="4352285" y="29210"/>
                    <a:pt x="4354825" y="29210"/>
                    <a:pt x="4356730" y="29845"/>
                  </a:cubicBezTo>
                  <a:cubicBezTo>
                    <a:pt x="4358635" y="29845"/>
                    <a:pt x="4360540" y="31115"/>
                    <a:pt x="4362445" y="32385"/>
                  </a:cubicBezTo>
                  <a:lnTo>
                    <a:pt x="4358635" y="46990"/>
                  </a:lnTo>
                  <a:lnTo>
                    <a:pt x="4357365" y="46990"/>
                  </a:lnTo>
                  <a:cubicBezTo>
                    <a:pt x="4357365" y="46990"/>
                    <a:pt x="4354190" y="45085"/>
                    <a:pt x="4352285" y="45085"/>
                  </a:cubicBezTo>
                  <a:cubicBezTo>
                    <a:pt x="4350380" y="45085"/>
                    <a:pt x="4348475" y="44450"/>
                    <a:pt x="4345935" y="44450"/>
                  </a:cubicBezTo>
                  <a:cubicBezTo>
                    <a:pt x="4340855" y="44450"/>
                    <a:pt x="4337045" y="46355"/>
                    <a:pt x="4334505" y="49530"/>
                  </a:cubicBezTo>
                  <a:cubicBezTo>
                    <a:pt x="4331965" y="52705"/>
                    <a:pt x="4330695" y="57785"/>
                    <a:pt x="4330695" y="64770"/>
                  </a:cubicBezTo>
                  <a:lnTo>
                    <a:pt x="4330695" y="109220"/>
                  </a:lnTo>
                  <a:lnTo>
                    <a:pt x="4315455" y="109220"/>
                  </a:lnTo>
                  <a:lnTo>
                    <a:pt x="4315455" y="31115"/>
                  </a:lnTo>
                  <a:lnTo>
                    <a:pt x="4330695" y="31115"/>
                  </a:lnTo>
                  <a:lnTo>
                    <a:pt x="4330695" y="38735"/>
                  </a:lnTo>
                  <a:cubicBezTo>
                    <a:pt x="4330695" y="38735"/>
                    <a:pt x="4332600" y="36195"/>
                    <a:pt x="4333870" y="34925"/>
                  </a:cubicBezTo>
                  <a:cubicBezTo>
                    <a:pt x="4335140" y="33655"/>
                    <a:pt x="4336410" y="33020"/>
                    <a:pt x="4338315" y="31750"/>
                  </a:cubicBezTo>
                  <a:cubicBezTo>
                    <a:pt x="4339585" y="31115"/>
                    <a:pt x="4341490" y="30480"/>
                    <a:pt x="4343395" y="29845"/>
                  </a:cubicBezTo>
                  <a:cubicBezTo>
                    <a:pt x="4345300" y="29845"/>
                    <a:pt x="4347205" y="29210"/>
                    <a:pt x="4349110" y="29210"/>
                  </a:cubicBezTo>
                  <a:close/>
                  <a:moveTo>
                    <a:pt x="4044310" y="29210"/>
                  </a:moveTo>
                  <a:cubicBezTo>
                    <a:pt x="4050025" y="29210"/>
                    <a:pt x="4054470" y="30480"/>
                    <a:pt x="4058915" y="32385"/>
                  </a:cubicBezTo>
                  <a:cubicBezTo>
                    <a:pt x="4062725" y="34290"/>
                    <a:pt x="4066535" y="37465"/>
                    <a:pt x="4069075" y="40640"/>
                  </a:cubicBezTo>
                  <a:cubicBezTo>
                    <a:pt x="4071615" y="44450"/>
                    <a:pt x="4073520" y="48260"/>
                    <a:pt x="4075425" y="53340"/>
                  </a:cubicBezTo>
                  <a:cubicBezTo>
                    <a:pt x="4076695" y="57785"/>
                    <a:pt x="4077330" y="62865"/>
                    <a:pt x="4077330" y="68580"/>
                  </a:cubicBezTo>
                  <a:lnTo>
                    <a:pt x="4076060" y="68580"/>
                  </a:lnTo>
                  <a:cubicBezTo>
                    <a:pt x="4076060" y="68580"/>
                    <a:pt x="4076060" y="71120"/>
                    <a:pt x="4076060" y="72390"/>
                  </a:cubicBezTo>
                  <a:cubicBezTo>
                    <a:pt x="4076060" y="73660"/>
                    <a:pt x="4076060" y="74295"/>
                    <a:pt x="4076060" y="75565"/>
                  </a:cubicBezTo>
                  <a:lnTo>
                    <a:pt x="4024625" y="75565"/>
                  </a:lnTo>
                  <a:cubicBezTo>
                    <a:pt x="4024625" y="79375"/>
                    <a:pt x="4025895" y="82550"/>
                    <a:pt x="4027165" y="85090"/>
                  </a:cubicBezTo>
                  <a:cubicBezTo>
                    <a:pt x="4028435" y="87630"/>
                    <a:pt x="4029705" y="90170"/>
                    <a:pt x="4031610" y="91440"/>
                  </a:cubicBezTo>
                  <a:cubicBezTo>
                    <a:pt x="4033515" y="93345"/>
                    <a:pt x="4035420" y="94615"/>
                    <a:pt x="4037325" y="95250"/>
                  </a:cubicBezTo>
                  <a:cubicBezTo>
                    <a:pt x="4039230" y="95885"/>
                    <a:pt x="4041770" y="96520"/>
                    <a:pt x="4044310" y="96520"/>
                  </a:cubicBezTo>
                  <a:cubicBezTo>
                    <a:pt x="4046215" y="96520"/>
                    <a:pt x="4047485" y="96520"/>
                    <a:pt x="4049390" y="96520"/>
                  </a:cubicBezTo>
                  <a:cubicBezTo>
                    <a:pt x="4050660" y="96520"/>
                    <a:pt x="4052565" y="95885"/>
                    <a:pt x="4053835" y="95250"/>
                  </a:cubicBezTo>
                  <a:cubicBezTo>
                    <a:pt x="4055105" y="95250"/>
                    <a:pt x="4056375" y="93980"/>
                    <a:pt x="4057645" y="93345"/>
                  </a:cubicBezTo>
                  <a:cubicBezTo>
                    <a:pt x="4058915" y="93345"/>
                    <a:pt x="4060185" y="92075"/>
                    <a:pt x="4062090" y="90805"/>
                  </a:cubicBezTo>
                  <a:lnTo>
                    <a:pt x="4070980" y="100330"/>
                  </a:lnTo>
                  <a:cubicBezTo>
                    <a:pt x="4070980" y="100330"/>
                    <a:pt x="4067170" y="103505"/>
                    <a:pt x="4065265" y="104775"/>
                  </a:cubicBezTo>
                  <a:cubicBezTo>
                    <a:pt x="4063360" y="106045"/>
                    <a:pt x="4061455" y="106680"/>
                    <a:pt x="4059550" y="107950"/>
                  </a:cubicBezTo>
                  <a:cubicBezTo>
                    <a:pt x="4057645" y="108585"/>
                    <a:pt x="4055105" y="109855"/>
                    <a:pt x="4052565" y="109855"/>
                  </a:cubicBezTo>
                  <a:cubicBezTo>
                    <a:pt x="4050025" y="109855"/>
                    <a:pt x="4046850" y="110490"/>
                    <a:pt x="4043675" y="110490"/>
                  </a:cubicBezTo>
                  <a:cubicBezTo>
                    <a:pt x="4040500" y="110490"/>
                    <a:pt x="4037325" y="110490"/>
                    <a:pt x="4034150" y="109220"/>
                  </a:cubicBezTo>
                  <a:cubicBezTo>
                    <a:pt x="4030975" y="108585"/>
                    <a:pt x="4028435" y="107315"/>
                    <a:pt x="4026530" y="105410"/>
                  </a:cubicBezTo>
                  <a:cubicBezTo>
                    <a:pt x="4023990" y="104140"/>
                    <a:pt x="4022085" y="102235"/>
                    <a:pt x="4020180" y="100330"/>
                  </a:cubicBezTo>
                  <a:cubicBezTo>
                    <a:pt x="4018275" y="98425"/>
                    <a:pt x="4016370" y="95885"/>
                    <a:pt x="4015100" y="92710"/>
                  </a:cubicBezTo>
                  <a:cubicBezTo>
                    <a:pt x="4013195" y="89535"/>
                    <a:pt x="4011925" y="86360"/>
                    <a:pt x="4011290" y="82550"/>
                  </a:cubicBezTo>
                  <a:cubicBezTo>
                    <a:pt x="4010655" y="78740"/>
                    <a:pt x="4010020" y="74295"/>
                    <a:pt x="4010020" y="69850"/>
                  </a:cubicBezTo>
                  <a:cubicBezTo>
                    <a:pt x="4010020" y="63500"/>
                    <a:pt x="4010655" y="57150"/>
                    <a:pt x="4012560" y="52070"/>
                  </a:cubicBezTo>
                  <a:cubicBezTo>
                    <a:pt x="4014465" y="46990"/>
                    <a:pt x="4016370" y="42545"/>
                    <a:pt x="4019545" y="39370"/>
                  </a:cubicBezTo>
                  <a:cubicBezTo>
                    <a:pt x="4022720" y="36195"/>
                    <a:pt x="4025895" y="33020"/>
                    <a:pt x="4030340" y="31750"/>
                  </a:cubicBezTo>
                  <a:cubicBezTo>
                    <a:pt x="4034785" y="29845"/>
                    <a:pt x="4039230" y="29210"/>
                    <a:pt x="4044310" y="29210"/>
                  </a:cubicBezTo>
                  <a:close/>
                  <a:moveTo>
                    <a:pt x="3811900" y="29210"/>
                  </a:moveTo>
                  <a:cubicBezTo>
                    <a:pt x="3815075" y="29210"/>
                    <a:pt x="3817615" y="29210"/>
                    <a:pt x="3819520" y="29845"/>
                  </a:cubicBezTo>
                  <a:cubicBezTo>
                    <a:pt x="3821425" y="29845"/>
                    <a:pt x="3823330" y="31115"/>
                    <a:pt x="3825235" y="32385"/>
                  </a:cubicBezTo>
                  <a:lnTo>
                    <a:pt x="3821425" y="46990"/>
                  </a:lnTo>
                  <a:lnTo>
                    <a:pt x="3820155" y="46990"/>
                  </a:lnTo>
                  <a:cubicBezTo>
                    <a:pt x="3820155" y="46990"/>
                    <a:pt x="3816980" y="45085"/>
                    <a:pt x="3815075" y="45085"/>
                  </a:cubicBezTo>
                  <a:cubicBezTo>
                    <a:pt x="3813170" y="45085"/>
                    <a:pt x="3811265" y="44450"/>
                    <a:pt x="3808725" y="44450"/>
                  </a:cubicBezTo>
                  <a:cubicBezTo>
                    <a:pt x="3803645" y="44450"/>
                    <a:pt x="3799835" y="46355"/>
                    <a:pt x="3797295" y="49530"/>
                  </a:cubicBezTo>
                  <a:cubicBezTo>
                    <a:pt x="3794755" y="52705"/>
                    <a:pt x="3793485" y="57785"/>
                    <a:pt x="3793485" y="64770"/>
                  </a:cubicBezTo>
                  <a:lnTo>
                    <a:pt x="3793485" y="109220"/>
                  </a:lnTo>
                  <a:lnTo>
                    <a:pt x="3778245" y="109220"/>
                  </a:lnTo>
                  <a:lnTo>
                    <a:pt x="3778245" y="31115"/>
                  </a:lnTo>
                  <a:lnTo>
                    <a:pt x="3793485" y="31115"/>
                  </a:lnTo>
                  <a:lnTo>
                    <a:pt x="3793485" y="38735"/>
                  </a:lnTo>
                  <a:cubicBezTo>
                    <a:pt x="3793485" y="38735"/>
                    <a:pt x="3795390" y="36195"/>
                    <a:pt x="3796660" y="34925"/>
                  </a:cubicBezTo>
                  <a:cubicBezTo>
                    <a:pt x="3797930" y="33655"/>
                    <a:pt x="3799200" y="33020"/>
                    <a:pt x="3801105" y="31750"/>
                  </a:cubicBezTo>
                  <a:cubicBezTo>
                    <a:pt x="3802375" y="31115"/>
                    <a:pt x="3804280" y="30480"/>
                    <a:pt x="3806185" y="29845"/>
                  </a:cubicBezTo>
                  <a:cubicBezTo>
                    <a:pt x="3808090" y="29845"/>
                    <a:pt x="3809995" y="29210"/>
                    <a:pt x="3811900" y="29210"/>
                  </a:cubicBezTo>
                  <a:close/>
                  <a:moveTo>
                    <a:pt x="3729986" y="29210"/>
                  </a:moveTo>
                  <a:cubicBezTo>
                    <a:pt x="3735701" y="29210"/>
                    <a:pt x="3740146" y="30480"/>
                    <a:pt x="3744591" y="32385"/>
                  </a:cubicBezTo>
                  <a:cubicBezTo>
                    <a:pt x="3748401" y="34290"/>
                    <a:pt x="3752211" y="37465"/>
                    <a:pt x="3754751" y="40640"/>
                  </a:cubicBezTo>
                  <a:cubicBezTo>
                    <a:pt x="3757291" y="44450"/>
                    <a:pt x="3759196" y="48260"/>
                    <a:pt x="3761101" y="53340"/>
                  </a:cubicBezTo>
                  <a:cubicBezTo>
                    <a:pt x="3762371" y="57785"/>
                    <a:pt x="3763006" y="62865"/>
                    <a:pt x="3763006" y="68580"/>
                  </a:cubicBezTo>
                  <a:lnTo>
                    <a:pt x="3761736" y="68580"/>
                  </a:lnTo>
                  <a:cubicBezTo>
                    <a:pt x="3761736" y="68580"/>
                    <a:pt x="3761736" y="71120"/>
                    <a:pt x="3761736" y="72390"/>
                  </a:cubicBezTo>
                  <a:cubicBezTo>
                    <a:pt x="3761736" y="73660"/>
                    <a:pt x="3761736" y="74295"/>
                    <a:pt x="3761736" y="75565"/>
                  </a:cubicBezTo>
                  <a:lnTo>
                    <a:pt x="3710301" y="75565"/>
                  </a:lnTo>
                  <a:cubicBezTo>
                    <a:pt x="3710301" y="79375"/>
                    <a:pt x="3711571" y="82550"/>
                    <a:pt x="3712841" y="85090"/>
                  </a:cubicBezTo>
                  <a:cubicBezTo>
                    <a:pt x="3714111" y="87630"/>
                    <a:pt x="3715381" y="90170"/>
                    <a:pt x="3717286" y="91440"/>
                  </a:cubicBezTo>
                  <a:cubicBezTo>
                    <a:pt x="3719191" y="93345"/>
                    <a:pt x="3721096" y="94615"/>
                    <a:pt x="3723001" y="95250"/>
                  </a:cubicBezTo>
                  <a:cubicBezTo>
                    <a:pt x="3724906" y="95885"/>
                    <a:pt x="3727446" y="96520"/>
                    <a:pt x="3729986" y="96520"/>
                  </a:cubicBezTo>
                  <a:cubicBezTo>
                    <a:pt x="3731891" y="96520"/>
                    <a:pt x="3733161" y="96520"/>
                    <a:pt x="3735066" y="96520"/>
                  </a:cubicBezTo>
                  <a:cubicBezTo>
                    <a:pt x="3736336" y="96520"/>
                    <a:pt x="3738241" y="95885"/>
                    <a:pt x="3739511" y="95250"/>
                  </a:cubicBezTo>
                  <a:cubicBezTo>
                    <a:pt x="3740781" y="95250"/>
                    <a:pt x="3742051" y="93980"/>
                    <a:pt x="3743321" y="93345"/>
                  </a:cubicBezTo>
                  <a:cubicBezTo>
                    <a:pt x="3744591" y="93345"/>
                    <a:pt x="3745861" y="92075"/>
                    <a:pt x="3747766" y="90805"/>
                  </a:cubicBezTo>
                  <a:lnTo>
                    <a:pt x="3756656" y="100330"/>
                  </a:lnTo>
                  <a:cubicBezTo>
                    <a:pt x="3756656" y="100330"/>
                    <a:pt x="3752846" y="103505"/>
                    <a:pt x="3750941" y="104775"/>
                  </a:cubicBezTo>
                  <a:cubicBezTo>
                    <a:pt x="3749036" y="106045"/>
                    <a:pt x="3747131" y="106680"/>
                    <a:pt x="3745226" y="107950"/>
                  </a:cubicBezTo>
                  <a:cubicBezTo>
                    <a:pt x="3743321" y="108585"/>
                    <a:pt x="3740781" y="109855"/>
                    <a:pt x="3738241" y="109855"/>
                  </a:cubicBezTo>
                  <a:cubicBezTo>
                    <a:pt x="3735701" y="109855"/>
                    <a:pt x="3732526" y="110490"/>
                    <a:pt x="3729351" y="110490"/>
                  </a:cubicBezTo>
                  <a:cubicBezTo>
                    <a:pt x="3726176" y="110490"/>
                    <a:pt x="3723001" y="110490"/>
                    <a:pt x="3719826" y="109220"/>
                  </a:cubicBezTo>
                  <a:cubicBezTo>
                    <a:pt x="3716651" y="108585"/>
                    <a:pt x="3714111" y="107315"/>
                    <a:pt x="3712206" y="105410"/>
                  </a:cubicBezTo>
                  <a:cubicBezTo>
                    <a:pt x="3709666" y="104140"/>
                    <a:pt x="3707761" y="102235"/>
                    <a:pt x="3705856" y="100330"/>
                  </a:cubicBezTo>
                  <a:cubicBezTo>
                    <a:pt x="3703951" y="98425"/>
                    <a:pt x="3702046" y="95885"/>
                    <a:pt x="3700776" y="92710"/>
                  </a:cubicBezTo>
                  <a:cubicBezTo>
                    <a:pt x="3698871" y="89535"/>
                    <a:pt x="3697601" y="86360"/>
                    <a:pt x="3696966" y="82550"/>
                  </a:cubicBezTo>
                  <a:cubicBezTo>
                    <a:pt x="3696331" y="78740"/>
                    <a:pt x="3695696" y="74295"/>
                    <a:pt x="3695696" y="69850"/>
                  </a:cubicBezTo>
                  <a:cubicBezTo>
                    <a:pt x="3695696" y="63500"/>
                    <a:pt x="3696331" y="57150"/>
                    <a:pt x="3698236" y="52070"/>
                  </a:cubicBezTo>
                  <a:cubicBezTo>
                    <a:pt x="3700141" y="46990"/>
                    <a:pt x="3702046" y="42545"/>
                    <a:pt x="3705221" y="39370"/>
                  </a:cubicBezTo>
                  <a:cubicBezTo>
                    <a:pt x="3708396" y="36195"/>
                    <a:pt x="3711571" y="33020"/>
                    <a:pt x="3716016" y="31750"/>
                  </a:cubicBezTo>
                  <a:cubicBezTo>
                    <a:pt x="3720461" y="29845"/>
                    <a:pt x="3724906" y="29210"/>
                    <a:pt x="3729986" y="29210"/>
                  </a:cubicBezTo>
                  <a:close/>
                  <a:moveTo>
                    <a:pt x="3543296" y="29210"/>
                  </a:moveTo>
                  <a:cubicBezTo>
                    <a:pt x="3549011" y="29210"/>
                    <a:pt x="3553456" y="30480"/>
                    <a:pt x="3557901" y="32385"/>
                  </a:cubicBezTo>
                  <a:cubicBezTo>
                    <a:pt x="3561711" y="34290"/>
                    <a:pt x="3565521" y="37465"/>
                    <a:pt x="3568061" y="40640"/>
                  </a:cubicBezTo>
                  <a:cubicBezTo>
                    <a:pt x="3570601" y="44450"/>
                    <a:pt x="3572506" y="48260"/>
                    <a:pt x="3574411" y="53340"/>
                  </a:cubicBezTo>
                  <a:cubicBezTo>
                    <a:pt x="3575681" y="57785"/>
                    <a:pt x="3576316" y="62865"/>
                    <a:pt x="3576316" y="68580"/>
                  </a:cubicBezTo>
                  <a:lnTo>
                    <a:pt x="3575046" y="68580"/>
                  </a:lnTo>
                  <a:cubicBezTo>
                    <a:pt x="3575046" y="68580"/>
                    <a:pt x="3575046" y="71120"/>
                    <a:pt x="3575046" y="72390"/>
                  </a:cubicBezTo>
                  <a:cubicBezTo>
                    <a:pt x="3575046" y="73660"/>
                    <a:pt x="3575046" y="74295"/>
                    <a:pt x="3575046" y="75565"/>
                  </a:cubicBezTo>
                  <a:lnTo>
                    <a:pt x="3523611" y="75565"/>
                  </a:lnTo>
                  <a:cubicBezTo>
                    <a:pt x="3523611" y="79375"/>
                    <a:pt x="3524881" y="82550"/>
                    <a:pt x="3526151" y="85090"/>
                  </a:cubicBezTo>
                  <a:cubicBezTo>
                    <a:pt x="3527421" y="87630"/>
                    <a:pt x="3528691" y="90170"/>
                    <a:pt x="3530596" y="91440"/>
                  </a:cubicBezTo>
                  <a:cubicBezTo>
                    <a:pt x="3532501" y="93345"/>
                    <a:pt x="3534406" y="94615"/>
                    <a:pt x="3536311" y="95250"/>
                  </a:cubicBezTo>
                  <a:cubicBezTo>
                    <a:pt x="3538216" y="95885"/>
                    <a:pt x="3540756" y="96520"/>
                    <a:pt x="3543296" y="96520"/>
                  </a:cubicBezTo>
                  <a:cubicBezTo>
                    <a:pt x="3545201" y="96520"/>
                    <a:pt x="3546471" y="96520"/>
                    <a:pt x="3548376" y="96520"/>
                  </a:cubicBezTo>
                  <a:cubicBezTo>
                    <a:pt x="3549646" y="96520"/>
                    <a:pt x="3551551" y="95885"/>
                    <a:pt x="3552821" y="95250"/>
                  </a:cubicBezTo>
                  <a:cubicBezTo>
                    <a:pt x="3554091" y="95250"/>
                    <a:pt x="3555361" y="93980"/>
                    <a:pt x="3556631" y="93345"/>
                  </a:cubicBezTo>
                  <a:cubicBezTo>
                    <a:pt x="3557901" y="93345"/>
                    <a:pt x="3559171" y="92075"/>
                    <a:pt x="3561076" y="90805"/>
                  </a:cubicBezTo>
                  <a:lnTo>
                    <a:pt x="3569966" y="100330"/>
                  </a:lnTo>
                  <a:cubicBezTo>
                    <a:pt x="3569966" y="100330"/>
                    <a:pt x="3566156" y="103505"/>
                    <a:pt x="3564251" y="104775"/>
                  </a:cubicBezTo>
                  <a:cubicBezTo>
                    <a:pt x="3562346" y="106045"/>
                    <a:pt x="3560441" y="106680"/>
                    <a:pt x="3558536" y="107950"/>
                  </a:cubicBezTo>
                  <a:cubicBezTo>
                    <a:pt x="3556631" y="108585"/>
                    <a:pt x="3554091" y="109855"/>
                    <a:pt x="3551551" y="109855"/>
                  </a:cubicBezTo>
                  <a:cubicBezTo>
                    <a:pt x="3549011" y="109855"/>
                    <a:pt x="3545836" y="110490"/>
                    <a:pt x="3542661" y="110490"/>
                  </a:cubicBezTo>
                  <a:cubicBezTo>
                    <a:pt x="3539486" y="110490"/>
                    <a:pt x="3536311" y="110490"/>
                    <a:pt x="3533136" y="109220"/>
                  </a:cubicBezTo>
                  <a:cubicBezTo>
                    <a:pt x="3529961" y="108585"/>
                    <a:pt x="3527421" y="107315"/>
                    <a:pt x="3525516" y="105410"/>
                  </a:cubicBezTo>
                  <a:cubicBezTo>
                    <a:pt x="3522976" y="104140"/>
                    <a:pt x="3521071" y="102235"/>
                    <a:pt x="3519166" y="100330"/>
                  </a:cubicBezTo>
                  <a:cubicBezTo>
                    <a:pt x="3517261" y="98425"/>
                    <a:pt x="3515356" y="95885"/>
                    <a:pt x="3514086" y="92710"/>
                  </a:cubicBezTo>
                  <a:cubicBezTo>
                    <a:pt x="3512181" y="89535"/>
                    <a:pt x="3510911" y="86360"/>
                    <a:pt x="3510276" y="82550"/>
                  </a:cubicBezTo>
                  <a:cubicBezTo>
                    <a:pt x="3509641" y="78740"/>
                    <a:pt x="3509006" y="74295"/>
                    <a:pt x="3509006" y="69850"/>
                  </a:cubicBezTo>
                  <a:cubicBezTo>
                    <a:pt x="3509006" y="63500"/>
                    <a:pt x="3509641" y="57150"/>
                    <a:pt x="3511546" y="52070"/>
                  </a:cubicBezTo>
                  <a:cubicBezTo>
                    <a:pt x="3513451" y="46990"/>
                    <a:pt x="3515356" y="42545"/>
                    <a:pt x="3518531" y="39370"/>
                  </a:cubicBezTo>
                  <a:cubicBezTo>
                    <a:pt x="3521706" y="36195"/>
                    <a:pt x="3524881" y="33020"/>
                    <a:pt x="3529326" y="31750"/>
                  </a:cubicBezTo>
                  <a:cubicBezTo>
                    <a:pt x="3533771" y="29845"/>
                    <a:pt x="3538216" y="29210"/>
                    <a:pt x="3543296" y="29210"/>
                  </a:cubicBezTo>
                  <a:close/>
                  <a:moveTo>
                    <a:pt x="3345176" y="29210"/>
                  </a:moveTo>
                  <a:cubicBezTo>
                    <a:pt x="3350891" y="29210"/>
                    <a:pt x="3355336" y="30480"/>
                    <a:pt x="3359781" y="32385"/>
                  </a:cubicBezTo>
                  <a:cubicBezTo>
                    <a:pt x="3363591" y="34290"/>
                    <a:pt x="3367401" y="37465"/>
                    <a:pt x="3369941" y="40640"/>
                  </a:cubicBezTo>
                  <a:cubicBezTo>
                    <a:pt x="3372481" y="44450"/>
                    <a:pt x="3374386" y="48260"/>
                    <a:pt x="3376291" y="53340"/>
                  </a:cubicBezTo>
                  <a:cubicBezTo>
                    <a:pt x="3377561" y="57785"/>
                    <a:pt x="3378196" y="62865"/>
                    <a:pt x="3378196" y="68580"/>
                  </a:cubicBezTo>
                  <a:lnTo>
                    <a:pt x="3376926" y="68580"/>
                  </a:lnTo>
                  <a:cubicBezTo>
                    <a:pt x="3376926" y="68580"/>
                    <a:pt x="3376926" y="71120"/>
                    <a:pt x="3376926" y="72390"/>
                  </a:cubicBezTo>
                  <a:cubicBezTo>
                    <a:pt x="3376926" y="73660"/>
                    <a:pt x="3376926" y="74295"/>
                    <a:pt x="3376926" y="75565"/>
                  </a:cubicBezTo>
                  <a:lnTo>
                    <a:pt x="3325491" y="75565"/>
                  </a:lnTo>
                  <a:cubicBezTo>
                    <a:pt x="3325491" y="79375"/>
                    <a:pt x="3326761" y="82550"/>
                    <a:pt x="3328031" y="85090"/>
                  </a:cubicBezTo>
                  <a:cubicBezTo>
                    <a:pt x="3329301" y="87630"/>
                    <a:pt x="3330571" y="90170"/>
                    <a:pt x="3332476" y="91440"/>
                  </a:cubicBezTo>
                  <a:cubicBezTo>
                    <a:pt x="3334381" y="93345"/>
                    <a:pt x="3336286" y="94615"/>
                    <a:pt x="3338191" y="95250"/>
                  </a:cubicBezTo>
                  <a:cubicBezTo>
                    <a:pt x="3340096" y="95885"/>
                    <a:pt x="3342636" y="96520"/>
                    <a:pt x="3345176" y="96520"/>
                  </a:cubicBezTo>
                  <a:cubicBezTo>
                    <a:pt x="3347081" y="96520"/>
                    <a:pt x="3348351" y="96520"/>
                    <a:pt x="3350256" y="96520"/>
                  </a:cubicBezTo>
                  <a:cubicBezTo>
                    <a:pt x="3351526" y="96520"/>
                    <a:pt x="3353431" y="95885"/>
                    <a:pt x="3354701" y="95250"/>
                  </a:cubicBezTo>
                  <a:cubicBezTo>
                    <a:pt x="3355971" y="95250"/>
                    <a:pt x="3357241" y="93980"/>
                    <a:pt x="3358511" y="93345"/>
                  </a:cubicBezTo>
                  <a:cubicBezTo>
                    <a:pt x="3359781" y="93345"/>
                    <a:pt x="3361051" y="92075"/>
                    <a:pt x="3362956" y="90805"/>
                  </a:cubicBezTo>
                  <a:lnTo>
                    <a:pt x="3371846" y="100330"/>
                  </a:lnTo>
                  <a:cubicBezTo>
                    <a:pt x="3371846" y="100330"/>
                    <a:pt x="3368036" y="103505"/>
                    <a:pt x="3366131" y="104775"/>
                  </a:cubicBezTo>
                  <a:cubicBezTo>
                    <a:pt x="3364226" y="106045"/>
                    <a:pt x="3362321" y="106680"/>
                    <a:pt x="3360416" y="107950"/>
                  </a:cubicBezTo>
                  <a:cubicBezTo>
                    <a:pt x="3358511" y="108585"/>
                    <a:pt x="3355971" y="109855"/>
                    <a:pt x="3353431" y="109855"/>
                  </a:cubicBezTo>
                  <a:cubicBezTo>
                    <a:pt x="3350891" y="109855"/>
                    <a:pt x="3347716" y="110490"/>
                    <a:pt x="3344541" y="110490"/>
                  </a:cubicBezTo>
                  <a:cubicBezTo>
                    <a:pt x="3341366" y="110490"/>
                    <a:pt x="3338191" y="110490"/>
                    <a:pt x="3335016" y="109220"/>
                  </a:cubicBezTo>
                  <a:cubicBezTo>
                    <a:pt x="3331841" y="108585"/>
                    <a:pt x="3329301" y="107315"/>
                    <a:pt x="3327396" y="105410"/>
                  </a:cubicBezTo>
                  <a:cubicBezTo>
                    <a:pt x="3324856" y="104140"/>
                    <a:pt x="3322951" y="102235"/>
                    <a:pt x="3321046" y="100330"/>
                  </a:cubicBezTo>
                  <a:cubicBezTo>
                    <a:pt x="3319141" y="98425"/>
                    <a:pt x="3317236" y="95885"/>
                    <a:pt x="3315966" y="92710"/>
                  </a:cubicBezTo>
                  <a:cubicBezTo>
                    <a:pt x="3314061" y="89535"/>
                    <a:pt x="3312791" y="86360"/>
                    <a:pt x="3312156" y="82550"/>
                  </a:cubicBezTo>
                  <a:cubicBezTo>
                    <a:pt x="3311521" y="78740"/>
                    <a:pt x="3310886" y="74295"/>
                    <a:pt x="3310886" y="69850"/>
                  </a:cubicBezTo>
                  <a:cubicBezTo>
                    <a:pt x="3310886" y="63500"/>
                    <a:pt x="3311521" y="57150"/>
                    <a:pt x="3313426" y="52070"/>
                  </a:cubicBezTo>
                  <a:cubicBezTo>
                    <a:pt x="3315331" y="46990"/>
                    <a:pt x="3317236" y="42545"/>
                    <a:pt x="3320411" y="39370"/>
                  </a:cubicBezTo>
                  <a:cubicBezTo>
                    <a:pt x="3323586" y="36195"/>
                    <a:pt x="3326761" y="33020"/>
                    <a:pt x="3331206" y="31750"/>
                  </a:cubicBezTo>
                  <a:cubicBezTo>
                    <a:pt x="3335651" y="29845"/>
                    <a:pt x="3340096" y="29210"/>
                    <a:pt x="3345176" y="29210"/>
                  </a:cubicBezTo>
                  <a:close/>
                  <a:moveTo>
                    <a:pt x="3060696" y="29210"/>
                  </a:moveTo>
                  <a:cubicBezTo>
                    <a:pt x="3063871" y="29210"/>
                    <a:pt x="3066411" y="29210"/>
                    <a:pt x="3068316" y="29845"/>
                  </a:cubicBezTo>
                  <a:cubicBezTo>
                    <a:pt x="3070221" y="29845"/>
                    <a:pt x="3072126" y="31115"/>
                    <a:pt x="3074031" y="32385"/>
                  </a:cubicBezTo>
                  <a:lnTo>
                    <a:pt x="3070221" y="46990"/>
                  </a:lnTo>
                  <a:lnTo>
                    <a:pt x="3068951" y="46990"/>
                  </a:lnTo>
                  <a:cubicBezTo>
                    <a:pt x="3068951" y="46990"/>
                    <a:pt x="3065776" y="45085"/>
                    <a:pt x="3063871" y="45085"/>
                  </a:cubicBezTo>
                  <a:cubicBezTo>
                    <a:pt x="3061966" y="45085"/>
                    <a:pt x="3060061" y="44450"/>
                    <a:pt x="3057521" y="44450"/>
                  </a:cubicBezTo>
                  <a:cubicBezTo>
                    <a:pt x="3052441" y="44450"/>
                    <a:pt x="3048631" y="46355"/>
                    <a:pt x="3046091" y="49530"/>
                  </a:cubicBezTo>
                  <a:cubicBezTo>
                    <a:pt x="3043551" y="52705"/>
                    <a:pt x="3042281" y="57785"/>
                    <a:pt x="3042281" y="64770"/>
                  </a:cubicBezTo>
                  <a:lnTo>
                    <a:pt x="3042281" y="109220"/>
                  </a:lnTo>
                  <a:lnTo>
                    <a:pt x="3027041" y="109220"/>
                  </a:lnTo>
                  <a:lnTo>
                    <a:pt x="3027041" y="31115"/>
                  </a:lnTo>
                  <a:lnTo>
                    <a:pt x="3042281" y="31115"/>
                  </a:lnTo>
                  <a:lnTo>
                    <a:pt x="3042281" y="38735"/>
                  </a:lnTo>
                  <a:cubicBezTo>
                    <a:pt x="3042281" y="38735"/>
                    <a:pt x="3044186" y="36195"/>
                    <a:pt x="3045456" y="34925"/>
                  </a:cubicBezTo>
                  <a:cubicBezTo>
                    <a:pt x="3046726" y="33655"/>
                    <a:pt x="3047996" y="33020"/>
                    <a:pt x="3049901" y="31750"/>
                  </a:cubicBezTo>
                  <a:cubicBezTo>
                    <a:pt x="3051171" y="31115"/>
                    <a:pt x="3053076" y="30480"/>
                    <a:pt x="3054981" y="29845"/>
                  </a:cubicBezTo>
                  <a:cubicBezTo>
                    <a:pt x="3056886" y="29845"/>
                    <a:pt x="3058791" y="29210"/>
                    <a:pt x="3060696" y="29210"/>
                  </a:cubicBezTo>
                  <a:close/>
                  <a:moveTo>
                    <a:pt x="2978781" y="29210"/>
                  </a:moveTo>
                  <a:cubicBezTo>
                    <a:pt x="2984496" y="29210"/>
                    <a:pt x="2988941" y="30480"/>
                    <a:pt x="2993386" y="32385"/>
                  </a:cubicBezTo>
                  <a:cubicBezTo>
                    <a:pt x="2997196" y="34290"/>
                    <a:pt x="3001006" y="37465"/>
                    <a:pt x="3003546" y="40640"/>
                  </a:cubicBezTo>
                  <a:cubicBezTo>
                    <a:pt x="3006086" y="44450"/>
                    <a:pt x="3007991" y="48260"/>
                    <a:pt x="3009896" y="53340"/>
                  </a:cubicBezTo>
                  <a:cubicBezTo>
                    <a:pt x="3011166" y="57785"/>
                    <a:pt x="3011801" y="62865"/>
                    <a:pt x="3011801" y="68580"/>
                  </a:cubicBezTo>
                  <a:lnTo>
                    <a:pt x="3010531" y="68580"/>
                  </a:lnTo>
                  <a:cubicBezTo>
                    <a:pt x="3010531" y="68580"/>
                    <a:pt x="3010531" y="71120"/>
                    <a:pt x="3010531" y="72390"/>
                  </a:cubicBezTo>
                  <a:cubicBezTo>
                    <a:pt x="3010531" y="73660"/>
                    <a:pt x="3010531" y="74295"/>
                    <a:pt x="3010531" y="75565"/>
                  </a:cubicBezTo>
                  <a:lnTo>
                    <a:pt x="2959096" y="75565"/>
                  </a:lnTo>
                  <a:cubicBezTo>
                    <a:pt x="2959096" y="79375"/>
                    <a:pt x="2960366" y="82550"/>
                    <a:pt x="2961636" y="85090"/>
                  </a:cubicBezTo>
                  <a:cubicBezTo>
                    <a:pt x="2962906" y="87630"/>
                    <a:pt x="2964176" y="90170"/>
                    <a:pt x="2966081" y="91440"/>
                  </a:cubicBezTo>
                  <a:cubicBezTo>
                    <a:pt x="2967986" y="93345"/>
                    <a:pt x="2969891" y="94615"/>
                    <a:pt x="2971796" y="95250"/>
                  </a:cubicBezTo>
                  <a:cubicBezTo>
                    <a:pt x="2974336" y="95885"/>
                    <a:pt x="2976241" y="96520"/>
                    <a:pt x="2978781" y="96520"/>
                  </a:cubicBezTo>
                  <a:cubicBezTo>
                    <a:pt x="2980686" y="96520"/>
                    <a:pt x="2981956" y="96520"/>
                    <a:pt x="2983861" y="96520"/>
                  </a:cubicBezTo>
                  <a:cubicBezTo>
                    <a:pt x="2985131" y="96520"/>
                    <a:pt x="2987036" y="95885"/>
                    <a:pt x="2988306" y="95250"/>
                  </a:cubicBezTo>
                  <a:cubicBezTo>
                    <a:pt x="2989576" y="95250"/>
                    <a:pt x="2990846" y="93980"/>
                    <a:pt x="2992116" y="93345"/>
                  </a:cubicBezTo>
                  <a:cubicBezTo>
                    <a:pt x="2993386" y="93345"/>
                    <a:pt x="2994656" y="92075"/>
                    <a:pt x="2996561" y="90805"/>
                  </a:cubicBezTo>
                  <a:lnTo>
                    <a:pt x="3005451" y="100330"/>
                  </a:lnTo>
                  <a:cubicBezTo>
                    <a:pt x="3005451" y="100330"/>
                    <a:pt x="3001641" y="103505"/>
                    <a:pt x="2999736" y="104775"/>
                  </a:cubicBezTo>
                  <a:cubicBezTo>
                    <a:pt x="2997831" y="106045"/>
                    <a:pt x="2995926" y="106680"/>
                    <a:pt x="2994021" y="107950"/>
                  </a:cubicBezTo>
                  <a:cubicBezTo>
                    <a:pt x="2992116" y="108585"/>
                    <a:pt x="2989576" y="109855"/>
                    <a:pt x="2987036" y="109855"/>
                  </a:cubicBezTo>
                  <a:cubicBezTo>
                    <a:pt x="2984496" y="109855"/>
                    <a:pt x="2981321" y="110490"/>
                    <a:pt x="2978146" y="110490"/>
                  </a:cubicBezTo>
                  <a:cubicBezTo>
                    <a:pt x="2974971" y="110490"/>
                    <a:pt x="2971796" y="110490"/>
                    <a:pt x="2968621" y="109220"/>
                  </a:cubicBezTo>
                  <a:cubicBezTo>
                    <a:pt x="2965446" y="108585"/>
                    <a:pt x="2962906" y="107315"/>
                    <a:pt x="2961001" y="105410"/>
                  </a:cubicBezTo>
                  <a:cubicBezTo>
                    <a:pt x="2958461" y="104140"/>
                    <a:pt x="2956556" y="102235"/>
                    <a:pt x="2954651" y="100330"/>
                  </a:cubicBezTo>
                  <a:cubicBezTo>
                    <a:pt x="2952746" y="98425"/>
                    <a:pt x="2950841" y="95885"/>
                    <a:pt x="2949571" y="92710"/>
                  </a:cubicBezTo>
                  <a:cubicBezTo>
                    <a:pt x="2947666" y="89535"/>
                    <a:pt x="2946396" y="86360"/>
                    <a:pt x="2945761" y="82550"/>
                  </a:cubicBezTo>
                  <a:cubicBezTo>
                    <a:pt x="2945126" y="78740"/>
                    <a:pt x="2944491" y="74295"/>
                    <a:pt x="2944491" y="69850"/>
                  </a:cubicBezTo>
                  <a:cubicBezTo>
                    <a:pt x="2944491" y="63500"/>
                    <a:pt x="2945126" y="57150"/>
                    <a:pt x="2947031" y="52070"/>
                  </a:cubicBezTo>
                  <a:cubicBezTo>
                    <a:pt x="2948936" y="46990"/>
                    <a:pt x="2950841" y="42545"/>
                    <a:pt x="2954016" y="39370"/>
                  </a:cubicBezTo>
                  <a:cubicBezTo>
                    <a:pt x="2957191" y="36195"/>
                    <a:pt x="2960366" y="33020"/>
                    <a:pt x="2964811" y="31750"/>
                  </a:cubicBezTo>
                  <a:cubicBezTo>
                    <a:pt x="2969256" y="29845"/>
                    <a:pt x="2973701" y="29210"/>
                    <a:pt x="2978781" y="29210"/>
                  </a:cubicBezTo>
                  <a:close/>
                  <a:moveTo>
                    <a:pt x="2798440" y="29210"/>
                  </a:moveTo>
                  <a:cubicBezTo>
                    <a:pt x="2803520" y="29210"/>
                    <a:pt x="2807965" y="29845"/>
                    <a:pt x="2813045" y="31750"/>
                  </a:cubicBezTo>
                  <a:cubicBezTo>
                    <a:pt x="2817490" y="33655"/>
                    <a:pt x="2821935" y="35560"/>
                    <a:pt x="2825110" y="38100"/>
                  </a:cubicBezTo>
                  <a:lnTo>
                    <a:pt x="2827015" y="38100"/>
                  </a:lnTo>
                  <a:lnTo>
                    <a:pt x="2820030" y="50165"/>
                  </a:lnTo>
                  <a:cubicBezTo>
                    <a:pt x="2816855" y="47625"/>
                    <a:pt x="2813680" y="46355"/>
                    <a:pt x="2810505" y="45085"/>
                  </a:cubicBezTo>
                  <a:cubicBezTo>
                    <a:pt x="2807330" y="43815"/>
                    <a:pt x="2803520" y="43180"/>
                    <a:pt x="2799710" y="43180"/>
                  </a:cubicBezTo>
                  <a:cubicBezTo>
                    <a:pt x="2795900" y="43180"/>
                    <a:pt x="2793360" y="43815"/>
                    <a:pt x="2791455" y="45085"/>
                  </a:cubicBezTo>
                  <a:cubicBezTo>
                    <a:pt x="2789550" y="46355"/>
                    <a:pt x="2788915" y="48260"/>
                    <a:pt x="2788915" y="50165"/>
                  </a:cubicBezTo>
                  <a:cubicBezTo>
                    <a:pt x="2788915" y="51435"/>
                    <a:pt x="2788915" y="52070"/>
                    <a:pt x="2788915" y="52705"/>
                  </a:cubicBezTo>
                  <a:cubicBezTo>
                    <a:pt x="2788915" y="53340"/>
                    <a:pt x="2790185" y="54610"/>
                    <a:pt x="2790820" y="55245"/>
                  </a:cubicBezTo>
                  <a:cubicBezTo>
                    <a:pt x="2792090" y="55880"/>
                    <a:pt x="2793360" y="57150"/>
                    <a:pt x="2795265" y="57785"/>
                  </a:cubicBezTo>
                  <a:cubicBezTo>
                    <a:pt x="2797170" y="59055"/>
                    <a:pt x="2799710" y="59690"/>
                    <a:pt x="2802250" y="60960"/>
                  </a:cubicBezTo>
                  <a:cubicBezTo>
                    <a:pt x="2806695" y="62865"/>
                    <a:pt x="2810505" y="64135"/>
                    <a:pt x="2813680" y="66040"/>
                  </a:cubicBezTo>
                  <a:cubicBezTo>
                    <a:pt x="2816855" y="67310"/>
                    <a:pt x="2819395" y="69215"/>
                    <a:pt x="2821935" y="71120"/>
                  </a:cubicBezTo>
                  <a:cubicBezTo>
                    <a:pt x="2823840" y="73025"/>
                    <a:pt x="2825745" y="75565"/>
                    <a:pt x="2827015" y="78105"/>
                  </a:cubicBezTo>
                  <a:cubicBezTo>
                    <a:pt x="2828285" y="80645"/>
                    <a:pt x="2828920" y="83820"/>
                    <a:pt x="2828920" y="87630"/>
                  </a:cubicBezTo>
                  <a:cubicBezTo>
                    <a:pt x="2828920" y="92075"/>
                    <a:pt x="2828285" y="95250"/>
                    <a:pt x="2826380" y="98425"/>
                  </a:cubicBezTo>
                  <a:cubicBezTo>
                    <a:pt x="2824475" y="101600"/>
                    <a:pt x="2822570" y="103505"/>
                    <a:pt x="2820030" y="105410"/>
                  </a:cubicBezTo>
                  <a:cubicBezTo>
                    <a:pt x="2817490" y="107315"/>
                    <a:pt x="2814315" y="108585"/>
                    <a:pt x="2810505" y="109220"/>
                  </a:cubicBezTo>
                  <a:cubicBezTo>
                    <a:pt x="2806695" y="109855"/>
                    <a:pt x="2803520" y="110490"/>
                    <a:pt x="2799710" y="110490"/>
                  </a:cubicBezTo>
                  <a:cubicBezTo>
                    <a:pt x="2794630" y="110490"/>
                    <a:pt x="2789550" y="109855"/>
                    <a:pt x="2783835" y="107950"/>
                  </a:cubicBezTo>
                  <a:cubicBezTo>
                    <a:pt x="2778120" y="106045"/>
                    <a:pt x="2773675" y="103505"/>
                    <a:pt x="2769230" y="100965"/>
                  </a:cubicBezTo>
                  <a:lnTo>
                    <a:pt x="2776215" y="89535"/>
                  </a:lnTo>
                  <a:cubicBezTo>
                    <a:pt x="2780025" y="92075"/>
                    <a:pt x="2783835" y="93980"/>
                    <a:pt x="2787645" y="95250"/>
                  </a:cubicBezTo>
                  <a:cubicBezTo>
                    <a:pt x="2791455" y="96520"/>
                    <a:pt x="2795265" y="97155"/>
                    <a:pt x="2799075" y="97155"/>
                  </a:cubicBezTo>
                  <a:cubicBezTo>
                    <a:pt x="2804155" y="97155"/>
                    <a:pt x="2807330" y="96520"/>
                    <a:pt x="2809870" y="94615"/>
                  </a:cubicBezTo>
                  <a:cubicBezTo>
                    <a:pt x="2812410" y="93345"/>
                    <a:pt x="2813045" y="90805"/>
                    <a:pt x="2813045" y="88265"/>
                  </a:cubicBezTo>
                  <a:cubicBezTo>
                    <a:pt x="2813045" y="86995"/>
                    <a:pt x="2813045" y="85725"/>
                    <a:pt x="2811775" y="84455"/>
                  </a:cubicBezTo>
                  <a:cubicBezTo>
                    <a:pt x="2811140" y="83185"/>
                    <a:pt x="2809870" y="82550"/>
                    <a:pt x="2807965" y="81280"/>
                  </a:cubicBezTo>
                  <a:cubicBezTo>
                    <a:pt x="2806695" y="80010"/>
                    <a:pt x="2804790" y="79375"/>
                    <a:pt x="2802250" y="78105"/>
                  </a:cubicBezTo>
                  <a:cubicBezTo>
                    <a:pt x="2800345" y="77470"/>
                    <a:pt x="2797805" y="76200"/>
                    <a:pt x="2794630" y="74930"/>
                  </a:cubicBezTo>
                  <a:cubicBezTo>
                    <a:pt x="2790185" y="73025"/>
                    <a:pt x="2787010" y="71755"/>
                    <a:pt x="2783835" y="69850"/>
                  </a:cubicBezTo>
                  <a:cubicBezTo>
                    <a:pt x="2780660" y="67945"/>
                    <a:pt x="2778755" y="66675"/>
                    <a:pt x="2776850" y="64770"/>
                  </a:cubicBezTo>
                  <a:cubicBezTo>
                    <a:pt x="2774945" y="62865"/>
                    <a:pt x="2773675" y="60960"/>
                    <a:pt x="2773040" y="58420"/>
                  </a:cubicBezTo>
                  <a:cubicBezTo>
                    <a:pt x="2772405" y="55880"/>
                    <a:pt x="2771770" y="53340"/>
                    <a:pt x="2771770" y="50165"/>
                  </a:cubicBezTo>
                  <a:cubicBezTo>
                    <a:pt x="2771770" y="46990"/>
                    <a:pt x="2772405" y="43815"/>
                    <a:pt x="2773675" y="40640"/>
                  </a:cubicBezTo>
                  <a:cubicBezTo>
                    <a:pt x="2774945" y="38100"/>
                    <a:pt x="2776850" y="35560"/>
                    <a:pt x="2779390" y="34290"/>
                  </a:cubicBezTo>
                  <a:cubicBezTo>
                    <a:pt x="2781930" y="32385"/>
                    <a:pt x="2784470" y="31115"/>
                    <a:pt x="2787645" y="30480"/>
                  </a:cubicBezTo>
                  <a:cubicBezTo>
                    <a:pt x="2790820" y="29845"/>
                    <a:pt x="2794630" y="29210"/>
                    <a:pt x="2798440" y="29210"/>
                  </a:cubicBezTo>
                  <a:close/>
                  <a:moveTo>
                    <a:pt x="2723510" y="29210"/>
                  </a:moveTo>
                  <a:cubicBezTo>
                    <a:pt x="2725415" y="29210"/>
                    <a:pt x="2727320" y="29210"/>
                    <a:pt x="2729225" y="29210"/>
                  </a:cubicBezTo>
                  <a:cubicBezTo>
                    <a:pt x="2733670" y="29210"/>
                    <a:pt x="2738115" y="29845"/>
                    <a:pt x="2741290" y="31750"/>
                  </a:cubicBezTo>
                  <a:cubicBezTo>
                    <a:pt x="2744465" y="33020"/>
                    <a:pt x="2747640" y="35560"/>
                    <a:pt x="2750180" y="38100"/>
                  </a:cubicBezTo>
                  <a:cubicBezTo>
                    <a:pt x="2752720" y="41275"/>
                    <a:pt x="2753990" y="44450"/>
                    <a:pt x="2755260" y="48895"/>
                  </a:cubicBezTo>
                  <a:cubicBezTo>
                    <a:pt x="2756530" y="53340"/>
                    <a:pt x="2757165" y="58420"/>
                    <a:pt x="2757165" y="64135"/>
                  </a:cubicBezTo>
                  <a:lnTo>
                    <a:pt x="2757165" y="108585"/>
                  </a:lnTo>
                  <a:lnTo>
                    <a:pt x="2741925" y="108585"/>
                  </a:lnTo>
                  <a:lnTo>
                    <a:pt x="2741290" y="108585"/>
                  </a:lnTo>
                  <a:lnTo>
                    <a:pt x="2741290" y="64770"/>
                  </a:lnTo>
                  <a:cubicBezTo>
                    <a:pt x="2741290" y="57785"/>
                    <a:pt x="2740020" y="52070"/>
                    <a:pt x="2737480" y="48895"/>
                  </a:cubicBezTo>
                  <a:cubicBezTo>
                    <a:pt x="2734940" y="45085"/>
                    <a:pt x="2731130" y="43180"/>
                    <a:pt x="2725415" y="43180"/>
                  </a:cubicBezTo>
                  <a:cubicBezTo>
                    <a:pt x="2722875" y="43180"/>
                    <a:pt x="2720970" y="43180"/>
                    <a:pt x="2718430" y="44450"/>
                  </a:cubicBezTo>
                  <a:cubicBezTo>
                    <a:pt x="2716525" y="45085"/>
                    <a:pt x="2714620" y="46990"/>
                    <a:pt x="2713350" y="48260"/>
                  </a:cubicBezTo>
                  <a:cubicBezTo>
                    <a:pt x="2712080" y="50165"/>
                    <a:pt x="2710810" y="52070"/>
                    <a:pt x="2710175" y="54610"/>
                  </a:cubicBezTo>
                  <a:cubicBezTo>
                    <a:pt x="2710175" y="57150"/>
                    <a:pt x="2709540" y="59690"/>
                    <a:pt x="2709540" y="62865"/>
                  </a:cubicBezTo>
                  <a:lnTo>
                    <a:pt x="2709540" y="108585"/>
                  </a:lnTo>
                  <a:lnTo>
                    <a:pt x="2694300" y="108585"/>
                  </a:lnTo>
                  <a:lnTo>
                    <a:pt x="2694300" y="30480"/>
                  </a:lnTo>
                  <a:lnTo>
                    <a:pt x="2709540" y="30480"/>
                  </a:lnTo>
                  <a:lnTo>
                    <a:pt x="2709540" y="38100"/>
                  </a:lnTo>
                  <a:cubicBezTo>
                    <a:pt x="2709540" y="38100"/>
                    <a:pt x="2711445" y="35560"/>
                    <a:pt x="2713350" y="34290"/>
                  </a:cubicBezTo>
                  <a:cubicBezTo>
                    <a:pt x="2714620" y="33020"/>
                    <a:pt x="2716525" y="32385"/>
                    <a:pt x="2717795" y="31115"/>
                  </a:cubicBezTo>
                  <a:cubicBezTo>
                    <a:pt x="2719700" y="30480"/>
                    <a:pt x="2721605" y="29845"/>
                    <a:pt x="2723510" y="29210"/>
                  </a:cubicBezTo>
                  <a:close/>
                  <a:moveTo>
                    <a:pt x="2530470" y="29210"/>
                  </a:moveTo>
                  <a:cubicBezTo>
                    <a:pt x="2536185" y="29210"/>
                    <a:pt x="2540630" y="30480"/>
                    <a:pt x="2545075" y="32385"/>
                  </a:cubicBezTo>
                  <a:cubicBezTo>
                    <a:pt x="2548885" y="34290"/>
                    <a:pt x="2552695" y="37465"/>
                    <a:pt x="2555235" y="40640"/>
                  </a:cubicBezTo>
                  <a:cubicBezTo>
                    <a:pt x="2557775" y="44450"/>
                    <a:pt x="2559680" y="48260"/>
                    <a:pt x="2561585" y="53340"/>
                  </a:cubicBezTo>
                  <a:cubicBezTo>
                    <a:pt x="2562855" y="57785"/>
                    <a:pt x="2563490" y="62865"/>
                    <a:pt x="2563490" y="68580"/>
                  </a:cubicBezTo>
                  <a:lnTo>
                    <a:pt x="2562220" y="68580"/>
                  </a:lnTo>
                  <a:cubicBezTo>
                    <a:pt x="2562220" y="68580"/>
                    <a:pt x="2562220" y="71120"/>
                    <a:pt x="2562220" y="72390"/>
                  </a:cubicBezTo>
                  <a:cubicBezTo>
                    <a:pt x="2562220" y="73660"/>
                    <a:pt x="2562220" y="74295"/>
                    <a:pt x="2562220" y="75565"/>
                  </a:cubicBezTo>
                  <a:lnTo>
                    <a:pt x="2510785" y="75565"/>
                  </a:lnTo>
                  <a:cubicBezTo>
                    <a:pt x="2510785" y="79375"/>
                    <a:pt x="2512055" y="82550"/>
                    <a:pt x="2513325" y="85090"/>
                  </a:cubicBezTo>
                  <a:cubicBezTo>
                    <a:pt x="2514595" y="87630"/>
                    <a:pt x="2515865" y="90170"/>
                    <a:pt x="2517770" y="91440"/>
                  </a:cubicBezTo>
                  <a:cubicBezTo>
                    <a:pt x="2519675" y="93345"/>
                    <a:pt x="2521580" y="94615"/>
                    <a:pt x="2523485" y="95250"/>
                  </a:cubicBezTo>
                  <a:cubicBezTo>
                    <a:pt x="2525390" y="95885"/>
                    <a:pt x="2527930" y="96520"/>
                    <a:pt x="2530470" y="96520"/>
                  </a:cubicBezTo>
                  <a:cubicBezTo>
                    <a:pt x="2532375" y="96520"/>
                    <a:pt x="2533645" y="96520"/>
                    <a:pt x="2535550" y="96520"/>
                  </a:cubicBezTo>
                  <a:cubicBezTo>
                    <a:pt x="2536820" y="96520"/>
                    <a:pt x="2538725" y="95885"/>
                    <a:pt x="2539995" y="95250"/>
                  </a:cubicBezTo>
                  <a:cubicBezTo>
                    <a:pt x="2541265" y="95250"/>
                    <a:pt x="2542535" y="93980"/>
                    <a:pt x="2543805" y="93345"/>
                  </a:cubicBezTo>
                  <a:cubicBezTo>
                    <a:pt x="2545075" y="93345"/>
                    <a:pt x="2546345" y="92075"/>
                    <a:pt x="2548250" y="90805"/>
                  </a:cubicBezTo>
                  <a:lnTo>
                    <a:pt x="2557140" y="100330"/>
                  </a:lnTo>
                  <a:cubicBezTo>
                    <a:pt x="2557140" y="100330"/>
                    <a:pt x="2553330" y="103505"/>
                    <a:pt x="2551425" y="104775"/>
                  </a:cubicBezTo>
                  <a:cubicBezTo>
                    <a:pt x="2549520" y="106045"/>
                    <a:pt x="2547615" y="106680"/>
                    <a:pt x="2545710" y="107950"/>
                  </a:cubicBezTo>
                  <a:cubicBezTo>
                    <a:pt x="2543805" y="108585"/>
                    <a:pt x="2541265" y="109855"/>
                    <a:pt x="2538725" y="109855"/>
                  </a:cubicBezTo>
                  <a:cubicBezTo>
                    <a:pt x="2536185" y="109855"/>
                    <a:pt x="2533010" y="110490"/>
                    <a:pt x="2529835" y="110490"/>
                  </a:cubicBezTo>
                  <a:cubicBezTo>
                    <a:pt x="2526660" y="110490"/>
                    <a:pt x="2523485" y="110490"/>
                    <a:pt x="2520310" y="109220"/>
                  </a:cubicBezTo>
                  <a:cubicBezTo>
                    <a:pt x="2517135" y="108585"/>
                    <a:pt x="2514595" y="107315"/>
                    <a:pt x="2512690" y="105410"/>
                  </a:cubicBezTo>
                  <a:cubicBezTo>
                    <a:pt x="2510785" y="103505"/>
                    <a:pt x="2508245" y="102235"/>
                    <a:pt x="2506340" y="100330"/>
                  </a:cubicBezTo>
                  <a:cubicBezTo>
                    <a:pt x="2504435" y="98425"/>
                    <a:pt x="2502530" y="95885"/>
                    <a:pt x="2501260" y="92710"/>
                  </a:cubicBezTo>
                  <a:cubicBezTo>
                    <a:pt x="2499355" y="89535"/>
                    <a:pt x="2498085" y="86360"/>
                    <a:pt x="2497450" y="82550"/>
                  </a:cubicBezTo>
                  <a:cubicBezTo>
                    <a:pt x="2496815" y="78740"/>
                    <a:pt x="2496180" y="74295"/>
                    <a:pt x="2496180" y="69850"/>
                  </a:cubicBezTo>
                  <a:cubicBezTo>
                    <a:pt x="2496180" y="63500"/>
                    <a:pt x="2496815" y="57150"/>
                    <a:pt x="2498720" y="52070"/>
                  </a:cubicBezTo>
                  <a:cubicBezTo>
                    <a:pt x="2500625" y="46990"/>
                    <a:pt x="2502530" y="42545"/>
                    <a:pt x="2505705" y="39370"/>
                  </a:cubicBezTo>
                  <a:cubicBezTo>
                    <a:pt x="2508880" y="36195"/>
                    <a:pt x="2512055" y="33020"/>
                    <a:pt x="2516500" y="31750"/>
                  </a:cubicBezTo>
                  <a:cubicBezTo>
                    <a:pt x="2520945" y="29845"/>
                    <a:pt x="2525390" y="29210"/>
                    <a:pt x="2530470" y="29210"/>
                  </a:cubicBezTo>
                  <a:close/>
                  <a:moveTo>
                    <a:pt x="2298061" y="29210"/>
                  </a:moveTo>
                  <a:cubicBezTo>
                    <a:pt x="2301236" y="29210"/>
                    <a:pt x="2303776" y="29210"/>
                    <a:pt x="2305681" y="29845"/>
                  </a:cubicBezTo>
                  <a:cubicBezTo>
                    <a:pt x="2307586" y="29845"/>
                    <a:pt x="2309491" y="31115"/>
                    <a:pt x="2311396" y="32385"/>
                  </a:cubicBezTo>
                  <a:lnTo>
                    <a:pt x="2307586" y="46990"/>
                  </a:lnTo>
                  <a:lnTo>
                    <a:pt x="2306316" y="46990"/>
                  </a:lnTo>
                  <a:cubicBezTo>
                    <a:pt x="2306316" y="46990"/>
                    <a:pt x="2303141" y="45085"/>
                    <a:pt x="2301236" y="45085"/>
                  </a:cubicBezTo>
                  <a:cubicBezTo>
                    <a:pt x="2299331" y="45085"/>
                    <a:pt x="2297426" y="44450"/>
                    <a:pt x="2294886" y="44450"/>
                  </a:cubicBezTo>
                  <a:cubicBezTo>
                    <a:pt x="2289806" y="44450"/>
                    <a:pt x="2285996" y="46355"/>
                    <a:pt x="2283456" y="49530"/>
                  </a:cubicBezTo>
                  <a:cubicBezTo>
                    <a:pt x="2280916" y="52705"/>
                    <a:pt x="2279646" y="57785"/>
                    <a:pt x="2279646" y="64770"/>
                  </a:cubicBezTo>
                  <a:lnTo>
                    <a:pt x="2279646" y="109220"/>
                  </a:lnTo>
                  <a:lnTo>
                    <a:pt x="2264406" y="109220"/>
                  </a:lnTo>
                  <a:lnTo>
                    <a:pt x="2264406" y="31115"/>
                  </a:lnTo>
                  <a:lnTo>
                    <a:pt x="2279646" y="31115"/>
                  </a:lnTo>
                  <a:lnTo>
                    <a:pt x="2279646" y="38735"/>
                  </a:lnTo>
                  <a:cubicBezTo>
                    <a:pt x="2279646" y="38735"/>
                    <a:pt x="2281551" y="36195"/>
                    <a:pt x="2282821" y="34925"/>
                  </a:cubicBezTo>
                  <a:cubicBezTo>
                    <a:pt x="2284091" y="33655"/>
                    <a:pt x="2285361" y="33020"/>
                    <a:pt x="2287266" y="31750"/>
                  </a:cubicBezTo>
                  <a:cubicBezTo>
                    <a:pt x="2288536" y="31115"/>
                    <a:pt x="2290441" y="30480"/>
                    <a:pt x="2292346" y="29845"/>
                  </a:cubicBezTo>
                  <a:cubicBezTo>
                    <a:pt x="2294251" y="29845"/>
                    <a:pt x="2296156" y="29210"/>
                    <a:pt x="2298061" y="29210"/>
                  </a:cubicBezTo>
                  <a:close/>
                  <a:moveTo>
                    <a:pt x="2216145" y="29210"/>
                  </a:moveTo>
                  <a:cubicBezTo>
                    <a:pt x="2221860" y="29210"/>
                    <a:pt x="2226305" y="30480"/>
                    <a:pt x="2230750" y="32385"/>
                  </a:cubicBezTo>
                  <a:cubicBezTo>
                    <a:pt x="2234560" y="34290"/>
                    <a:pt x="2238370" y="37465"/>
                    <a:pt x="2240910" y="40640"/>
                  </a:cubicBezTo>
                  <a:cubicBezTo>
                    <a:pt x="2243450" y="44450"/>
                    <a:pt x="2245355" y="48260"/>
                    <a:pt x="2247260" y="53340"/>
                  </a:cubicBezTo>
                  <a:cubicBezTo>
                    <a:pt x="2248530" y="57785"/>
                    <a:pt x="2249165" y="62865"/>
                    <a:pt x="2249165" y="68580"/>
                  </a:cubicBezTo>
                  <a:lnTo>
                    <a:pt x="2247895" y="68580"/>
                  </a:lnTo>
                  <a:cubicBezTo>
                    <a:pt x="2247895" y="68580"/>
                    <a:pt x="2247895" y="71120"/>
                    <a:pt x="2247895" y="72390"/>
                  </a:cubicBezTo>
                  <a:cubicBezTo>
                    <a:pt x="2247895" y="73660"/>
                    <a:pt x="2247895" y="74295"/>
                    <a:pt x="2247895" y="75565"/>
                  </a:cubicBezTo>
                  <a:lnTo>
                    <a:pt x="2196460" y="75565"/>
                  </a:lnTo>
                  <a:cubicBezTo>
                    <a:pt x="2196460" y="79375"/>
                    <a:pt x="2197730" y="82550"/>
                    <a:pt x="2199000" y="85090"/>
                  </a:cubicBezTo>
                  <a:cubicBezTo>
                    <a:pt x="2200270" y="87630"/>
                    <a:pt x="2201540" y="90170"/>
                    <a:pt x="2203445" y="91440"/>
                  </a:cubicBezTo>
                  <a:cubicBezTo>
                    <a:pt x="2205350" y="93345"/>
                    <a:pt x="2207255" y="94615"/>
                    <a:pt x="2209160" y="95250"/>
                  </a:cubicBezTo>
                  <a:cubicBezTo>
                    <a:pt x="2211065" y="95885"/>
                    <a:pt x="2213605" y="96520"/>
                    <a:pt x="2216145" y="96520"/>
                  </a:cubicBezTo>
                  <a:cubicBezTo>
                    <a:pt x="2218050" y="96520"/>
                    <a:pt x="2219320" y="96520"/>
                    <a:pt x="2221225" y="96520"/>
                  </a:cubicBezTo>
                  <a:cubicBezTo>
                    <a:pt x="2222495" y="96520"/>
                    <a:pt x="2224400" y="95885"/>
                    <a:pt x="2225670" y="95250"/>
                  </a:cubicBezTo>
                  <a:cubicBezTo>
                    <a:pt x="2226940" y="95250"/>
                    <a:pt x="2228210" y="93980"/>
                    <a:pt x="2229480" y="93345"/>
                  </a:cubicBezTo>
                  <a:cubicBezTo>
                    <a:pt x="2230750" y="93345"/>
                    <a:pt x="2232020" y="92075"/>
                    <a:pt x="2233925" y="90805"/>
                  </a:cubicBezTo>
                  <a:lnTo>
                    <a:pt x="2242815" y="100330"/>
                  </a:lnTo>
                  <a:cubicBezTo>
                    <a:pt x="2242815" y="100330"/>
                    <a:pt x="2239005" y="103505"/>
                    <a:pt x="2237100" y="104775"/>
                  </a:cubicBezTo>
                  <a:cubicBezTo>
                    <a:pt x="2235195" y="106045"/>
                    <a:pt x="2233290" y="106680"/>
                    <a:pt x="2231385" y="107950"/>
                  </a:cubicBezTo>
                  <a:cubicBezTo>
                    <a:pt x="2229480" y="108585"/>
                    <a:pt x="2226940" y="109855"/>
                    <a:pt x="2224400" y="109855"/>
                  </a:cubicBezTo>
                  <a:cubicBezTo>
                    <a:pt x="2221860" y="109855"/>
                    <a:pt x="2218685" y="110490"/>
                    <a:pt x="2215510" y="110490"/>
                  </a:cubicBezTo>
                  <a:cubicBezTo>
                    <a:pt x="2212335" y="110490"/>
                    <a:pt x="2209160" y="110490"/>
                    <a:pt x="2205985" y="109220"/>
                  </a:cubicBezTo>
                  <a:cubicBezTo>
                    <a:pt x="2202810" y="108585"/>
                    <a:pt x="2200270" y="107315"/>
                    <a:pt x="2198365" y="105410"/>
                  </a:cubicBezTo>
                  <a:cubicBezTo>
                    <a:pt x="2195825" y="104140"/>
                    <a:pt x="2193920" y="102235"/>
                    <a:pt x="2192015" y="100330"/>
                  </a:cubicBezTo>
                  <a:cubicBezTo>
                    <a:pt x="2190110" y="98425"/>
                    <a:pt x="2188205" y="95885"/>
                    <a:pt x="2186935" y="92710"/>
                  </a:cubicBezTo>
                  <a:cubicBezTo>
                    <a:pt x="2185030" y="89535"/>
                    <a:pt x="2183760" y="86360"/>
                    <a:pt x="2183125" y="82550"/>
                  </a:cubicBezTo>
                  <a:cubicBezTo>
                    <a:pt x="2182490" y="78740"/>
                    <a:pt x="2181855" y="74295"/>
                    <a:pt x="2181855" y="69850"/>
                  </a:cubicBezTo>
                  <a:cubicBezTo>
                    <a:pt x="2181855" y="63500"/>
                    <a:pt x="2182490" y="57150"/>
                    <a:pt x="2184395" y="52070"/>
                  </a:cubicBezTo>
                  <a:cubicBezTo>
                    <a:pt x="2186300" y="46990"/>
                    <a:pt x="2188205" y="42545"/>
                    <a:pt x="2191380" y="39370"/>
                  </a:cubicBezTo>
                  <a:cubicBezTo>
                    <a:pt x="2194555" y="36195"/>
                    <a:pt x="2197730" y="33020"/>
                    <a:pt x="2202175" y="31750"/>
                  </a:cubicBezTo>
                  <a:cubicBezTo>
                    <a:pt x="2206620" y="29845"/>
                    <a:pt x="2211065" y="29210"/>
                    <a:pt x="2216145" y="29210"/>
                  </a:cubicBezTo>
                  <a:close/>
                  <a:moveTo>
                    <a:pt x="2029456" y="29210"/>
                  </a:moveTo>
                  <a:cubicBezTo>
                    <a:pt x="2035171" y="29210"/>
                    <a:pt x="2039616" y="30480"/>
                    <a:pt x="2044061" y="32385"/>
                  </a:cubicBezTo>
                  <a:cubicBezTo>
                    <a:pt x="2047871" y="34290"/>
                    <a:pt x="2051681" y="37465"/>
                    <a:pt x="2054221" y="40640"/>
                  </a:cubicBezTo>
                  <a:cubicBezTo>
                    <a:pt x="2056761" y="44450"/>
                    <a:pt x="2058666" y="48260"/>
                    <a:pt x="2060571" y="53340"/>
                  </a:cubicBezTo>
                  <a:cubicBezTo>
                    <a:pt x="2061841" y="57785"/>
                    <a:pt x="2062476" y="62865"/>
                    <a:pt x="2062476" y="68580"/>
                  </a:cubicBezTo>
                  <a:lnTo>
                    <a:pt x="2061206" y="68580"/>
                  </a:lnTo>
                  <a:cubicBezTo>
                    <a:pt x="2061206" y="68580"/>
                    <a:pt x="2061206" y="71120"/>
                    <a:pt x="2061206" y="72390"/>
                  </a:cubicBezTo>
                  <a:cubicBezTo>
                    <a:pt x="2061206" y="73660"/>
                    <a:pt x="2061206" y="74295"/>
                    <a:pt x="2061206" y="75565"/>
                  </a:cubicBezTo>
                  <a:lnTo>
                    <a:pt x="2009771" y="75565"/>
                  </a:lnTo>
                  <a:cubicBezTo>
                    <a:pt x="2009771" y="79375"/>
                    <a:pt x="2011041" y="82550"/>
                    <a:pt x="2012311" y="85090"/>
                  </a:cubicBezTo>
                  <a:cubicBezTo>
                    <a:pt x="2013581" y="87630"/>
                    <a:pt x="2014851" y="90170"/>
                    <a:pt x="2016756" y="91440"/>
                  </a:cubicBezTo>
                  <a:cubicBezTo>
                    <a:pt x="2018661" y="93345"/>
                    <a:pt x="2020566" y="94615"/>
                    <a:pt x="2022471" y="95250"/>
                  </a:cubicBezTo>
                  <a:cubicBezTo>
                    <a:pt x="2024376" y="95885"/>
                    <a:pt x="2026916" y="96520"/>
                    <a:pt x="2029456" y="96520"/>
                  </a:cubicBezTo>
                  <a:cubicBezTo>
                    <a:pt x="2031361" y="96520"/>
                    <a:pt x="2032631" y="96520"/>
                    <a:pt x="2034536" y="96520"/>
                  </a:cubicBezTo>
                  <a:cubicBezTo>
                    <a:pt x="2035806" y="96520"/>
                    <a:pt x="2037711" y="95885"/>
                    <a:pt x="2038981" y="95250"/>
                  </a:cubicBezTo>
                  <a:cubicBezTo>
                    <a:pt x="2040251" y="95250"/>
                    <a:pt x="2041521" y="93980"/>
                    <a:pt x="2042791" y="93345"/>
                  </a:cubicBezTo>
                  <a:cubicBezTo>
                    <a:pt x="2044061" y="93345"/>
                    <a:pt x="2045331" y="92075"/>
                    <a:pt x="2047236" y="90805"/>
                  </a:cubicBezTo>
                  <a:lnTo>
                    <a:pt x="2056126" y="100330"/>
                  </a:lnTo>
                  <a:cubicBezTo>
                    <a:pt x="2056126" y="100330"/>
                    <a:pt x="2052316" y="103505"/>
                    <a:pt x="2050411" y="104775"/>
                  </a:cubicBezTo>
                  <a:cubicBezTo>
                    <a:pt x="2048506" y="106045"/>
                    <a:pt x="2046601" y="106680"/>
                    <a:pt x="2044696" y="107950"/>
                  </a:cubicBezTo>
                  <a:cubicBezTo>
                    <a:pt x="2042791" y="108585"/>
                    <a:pt x="2040251" y="109855"/>
                    <a:pt x="2037711" y="109855"/>
                  </a:cubicBezTo>
                  <a:cubicBezTo>
                    <a:pt x="2035171" y="109855"/>
                    <a:pt x="2031996" y="110490"/>
                    <a:pt x="2028821" y="110490"/>
                  </a:cubicBezTo>
                  <a:cubicBezTo>
                    <a:pt x="2025646" y="110490"/>
                    <a:pt x="2022471" y="110490"/>
                    <a:pt x="2019296" y="109220"/>
                  </a:cubicBezTo>
                  <a:cubicBezTo>
                    <a:pt x="2016121" y="108585"/>
                    <a:pt x="2013581" y="107315"/>
                    <a:pt x="2011676" y="105410"/>
                  </a:cubicBezTo>
                  <a:cubicBezTo>
                    <a:pt x="2009136" y="104140"/>
                    <a:pt x="2007231" y="102235"/>
                    <a:pt x="2005326" y="100330"/>
                  </a:cubicBezTo>
                  <a:cubicBezTo>
                    <a:pt x="2003421" y="98425"/>
                    <a:pt x="2001516" y="95885"/>
                    <a:pt x="2000246" y="92710"/>
                  </a:cubicBezTo>
                  <a:cubicBezTo>
                    <a:pt x="1998341" y="89535"/>
                    <a:pt x="1997071" y="86360"/>
                    <a:pt x="1996436" y="82550"/>
                  </a:cubicBezTo>
                  <a:cubicBezTo>
                    <a:pt x="1995801" y="78740"/>
                    <a:pt x="1995166" y="74295"/>
                    <a:pt x="1995166" y="69850"/>
                  </a:cubicBezTo>
                  <a:cubicBezTo>
                    <a:pt x="1995166" y="63500"/>
                    <a:pt x="1995801" y="57150"/>
                    <a:pt x="1997706" y="52070"/>
                  </a:cubicBezTo>
                  <a:cubicBezTo>
                    <a:pt x="1999611" y="46990"/>
                    <a:pt x="2001516" y="42545"/>
                    <a:pt x="2004691" y="39370"/>
                  </a:cubicBezTo>
                  <a:cubicBezTo>
                    <a:pt x="2007866" y="36195"/>
                    <a:pt x="2011041" y="33020"/>
                    <a:pt x="2015486" y="31750"/>
                  </a:cubicBezTo>
                  <a:cubicBezTo>
                    <a:pt x="2019931" y="29845"/>
                    <a:pt x="2024376" y="29210"/>
                    <a:pt x="2029456" y="29210"/>
                  </a:cubicBezTo>
                  <a:close/>
                  <a:moveTo>
                    <a:pt x="1831336" y="29210"/>
                  </a:moveTo>
                  <a:cubicBezTo>
                    <a:pt x="1837051" y="29210"/>
                    <a:pt x="1841496" y="30480"/>
                    <a:pt x="1845941" y="32385"/>
                  </a:cubicBezTo>
                  <a:cubicBezTo>
                    <a:pt x="1849751" y="34290"/>
                    <a:pt x="1853561" y="37465"/>
                    <a:pt x="1856101" y="40640"/>
                  </a:cubicBezTo>
                  <a:cubicBezTo>
                    <a:pt x="1858641" y="44450"/>
                    <a:pt x="1860546" y="48260"/>
                    <a:pt x="1862451" y="53340"/>
                  </a:cubicBezTo>
                  <a:cubicBezTo>
                    <a:pt x="1863721" y="57785"/>
                    <a:pt x="1864356" y="62865"/>
                    <a:pt x="1864356" y="68580"/>
                  </a:cubicBezTo>
                  <a:lnTo>
                    <a:pt x="1863086" y="68580"/>
                  </a:lnTo>
                  <a:cubicBezTo>
                    <a:pt x="1863086" y="68580"/>
                    <a:pt x="1863086" y="71120"/>
                    <a:pt x="1863086" y="72390"/>
                  </a:cubicBezTo>
                  <a:cubicBezTo>
                    <a:pt x="1863086" y="73660"/>
                    <a:pt x="1863086" y="74295"/>
                    <a:pt x="1863086" y="75565"/>
                  </a:cubicBezTo>
                  <a:lnTo>
                    <a:pt x="1811651" y="75565"/>
                  </a:lnTo>
                  <a:cubicBezTo>
                    <a:pt x="1811651" y="79375"/>
                    <a:pt x="1812921" y="82550"/>
                    <a:pt x="1814191" y="85090"/>
                  </a:cubicBezTo>
                  <a:cubicBezTo>
                    <a:pt x="1815461" y="87630"/>
                    <a:pt x="1816731" y="90170"/>
                    <a:pt x="1818636" y="91440"/>
                  </a:cubicBezTo>
                  <a:cubicBezTo>
                    <a:pt x="1820541" y="93345"/>
                    <a:pt x="1822446" y="94615"/>
                    <a:pt x="1824351" y="95250"/>
                  </a:cubicBezTo>
                  <a:cubicBezTo>
                    <a:pt x="1826256" y="95885"/>
                    <a:pt x="1828796" y="96520"/>
                    <a:pt x="1831336" y="96520"/>
                  </a:cubicBezTo>
                  <a:cubicBezTo>
                    <a:pt x="1833241" y="96520"/>
                    <a:pt x="1834511" y="96520"/>
                    <a:pt x="1836416" y="96520"/>
                  </a:cubicBezTo>
                  <a:cubicBezTo>
                    <a:pt x="1837686" y="96520"/>
                    <a:pt x="1839591" y="95885"/>
                    <a:pt x="1840861" y="95250"/>
                  </a:cubicBezTo>
                  <a:cubicBezTo>
                    <a:pt x="1842131" y="95250"/>
                    <a:pt x="1843401" y="93980"/>
                    <a:pt x="1844671" y="93345"/>
                  </a:cubicBezTo>
                  <a:cubicBezTo>
                    <a:pt x="1845941" y="93345"/>
                    <a:pt x="1847211" y="92075"/>
                    <a:pt x="1849116" y="90805"/>
                  </a:cubicBezTo>
                  <a:lnTo>
                    <a:pt x="1858006" y="100330"/>
                  </a:lnTo>
                  <a:cubicBezTo>
                    <a:pt x="1858006" y="100330"/>
                    <a:pt x="1854196" y="103505"/>
                    <a:pt x="1852291" y="104775"/>
                  </a:cubicBezTo>
                  <a:cubicBezTo>
                    <a:pt x="1850386" y="106045"/>
                    <a:pt x="1848481" y="106680"/>
                    <a:pt x="1846576" y="107950"/>
                  </a:cubicBezTo>
                  <a:cubicBezTo>
                    <a:pt x="1844671" y="108585"/>
                    <a:pt x="1842131" y="109855"/>
                    <a:pt x="1839591" y="109855"/>
                  </a:cubicBezTo>
                  <a:cubicBezTo>
                    <a:pt x="1837051" y="109855"/>
                    <a:pt x="1833876" y="110490"/>
                    <a:pt x="1830701" y="110490"/>
                  </a:cubicBezTo>
                  <a:cubicBezTo>
                    <a:pt x="1827526" y="110490"/>
                    <a:pt x="1824351" y="110490"/>
                    <a:pt x="1821176" y="109220"/>
                  </a:cubicBezTo>
                  <a:cubicBezTo>
                    <a:pt x="1818001" y="108585"/>
                    <a:pt x="1815461" y="107315"/>
                    <a:pt x="1813556" y="105410"/>
                  </a:cubicBezTo>
                  <a:cubicBezTo>
                    <a:pt x="1811016" y="104140"/>
                    <a:pt x="1809111" y="102235"/>
                    <a:pt x="1807206" y="100330"/>
                  </a:cubicBezTo>
                  <a:cubicBezTo>
                    <a:pt x="1805301" y="98425"/>
                    <a:pt x="1803396" y="95885"/>
                    <a:pt x="1802126" y="92710"/>
                  </a:cubicBezTo>
                  <a:cubicBezTo>
                    <a:pt x="1800221" y="89535"/>
                    <a:pt x="1798951" y="86360"/>
                    <a:pt x="1798316" y="82550"/>
                  </a:cubicBezTo>
                  <a:cubicBezTo>
                    <a:pt x="1797681" y="78740"/>
                    <a:pt x="1797046" y="74295"/>
                    <a:pt x="1797046" y="69850"/>
                  </a:cubicBezTo>
                  <a:cubicBezTo>
                    <a:pt x="1797046" y="63500"/>
                    <a:pt x="1797681" y="57150"/>
                    <a:pt x="1799586" y="52070"/>
                  </a:cubicBezTo>
                  <a:cubicBezTo>
                    <a:pt x="1801491" y="46990"/>
                    <a:pt x="1803396" y="42545"/>
                    <a:pt x="1806571" y="39370"/>
                  </a:cubicBezTo>
                  <a:cubicBezTo>
                    <a:pt x="1809746" y="36195"/>
                    <a:pt x="1812921" y="33020"/>
                    <a:pt x="1817366" y="31750"/>
                  </a:cubicBezTo>
                  <a:cubicBezTo>
                    <a:pt x="1821811" y="29845"/>
                    <a:pt x="1826256" y="29210"/>
                    <a:pt x="1831336" y="29210"/>
                  </a:cubicBezTo>
                  <a:close/>
                  <a:moveTo>
                    <a:pt x="1501140" y="29210"/>
                  </a:moveTo>
                  <a:cubicBezTo>
                    <a:pt x="1503046" y="29210"/>
                    <a:pt x="1504951" y="29210"/>
                    <a:pt x="1506856" y="29210"/>
                  </a:cubicBezTo>
                  <a:cubicBezTo>
                    <a:pt x="1511301" y="29210"/>
                    <a:pt x="1515746" y="29845"/>
                    <a:pt x="1518920" y="31750"/>
                  </a:cubicBezTo>
                  <a:cubicBezTo>
                    <a:pt x="1522096" y="33020"/>
                    <a:pt x="1525271" y="35560"/>
                    <a:pt x="1527811" y="38100"/>
                  </a:cubicBezTo>
                  <a:cubicBezTo>
                    <a:pt x="1530351" y="41275"/>
                    <a:pt x="1531621" y="44450"/>
                    <a:pt x="1532891" y="48895"/>
                  </a:cubicBezTo>
                  <a:cubicBezTo>
                    <a:pt x="1534161" y="53340"/>
                    <a:pt x="1534796" y="58420"/>
                    <a:pt x="1534796" y="64135"/>
                  </a:cubicBezTo>
                  <a:lnTo>
                    <a:pt x="1534796" y="108585"/>
                  </a:lnTo>
                  <a:lnTo>
                    <a:pt x="1519556" y="108585"/>
                  </a:lnTo>
                  <a:lnTo>
                    <a:pt x="1518920" y="108585"/>
                  </a:lnTo>
                  <a:lnTo>
                    <a:pt x="1518920" y="64770"/>
                  </a:lnTo>
                  <a:cubicBezTo>
                    <a:pt x="1518920" y="57785"/>
                    <a:pt x="1517651" y="52070"/>
                    <a:pt x="1515111" y="48895"/>
                  </a:cubicBezTo>
                  <a:cubicBezTo>
                    <a:pt x="1512571" y="45085"/>
                    <a:pt x="1508761" y="43180"/>
                    <a:pt x="1503046" y="43180"/>
                  </a:cubicBezTo>
                  <a:cubicBezTo>
                    <a:pt x="1500506" y="43180"/>
                    <a:pt x="1498601" y="43180"/>
                    <a:pt x="1496061" y="44450"/>
                  </a:cubicBezTo>
                  <a:cubicBezTo>
                    <a:pt x="1494156" y="45085"/>
                    <a:pt x="1492250" y="46990"/>
                    <a:pt x="1490981" y="48260"/>
                  </a:cubicBezTo>
                  <a:cubicBezTo>
                    <a:pt x="1489711" y="50165"/>
                    <a:pt x="1488441" y="52070"/>
                    <a:pt x="1487806" y="54610"/>
                  </a:cubicBezTo>
                  <a:cubicBezTo>
                    <a:pt x="1487806" y="57150"/>
                    <a:pt x="1487170" y="59690"/>
                    <a:pt x="1487170" y="62865"/>
                  </a:cubicBezTo>
                  <a:lnTo>
                    <a:pt x="1487170" y="108585"/>
                  </a:lnTo>
                  <a:lnTo>
                    <a:pt x="1471931" y="108585"/>
                  </a:lnTo>
                  <a:lnTo>
                    <a:pt x="1471931" y="30480"/>
                  </a:lnTo>
                  <a:lnTo>
                    <a:pt x="1487170" y="30480"/>
                  </a:lnTo>
                  <a:lnTo>
                    <a:pt x="1487170" y="38100"/>
                  </a:lnTo>
                  <a:cubicBezTo>
                    <a:pt x="1487170" y="38100"/>
                    <a:pt x="1489076" y="35560"/>
                    <a:pt x="1490981" y="34290"/>
                  </a:cubicBezTo>
                  <a:cubicBezTo>
                    <a:pt x="1492250" y="33020"/>
                    <a:pt x="1494156" y="32385"/>
                    <a:pt x="1495426" y="31115"/>
                  </a:cubicBezTo>
                  <a:cubicBezTo>
                    <a:pt x="1497331" y="30480"/>
                    <a:pt x="1499236" y="29845"/>
                    <a:pt x="1501140" y="29210"/>
                  </a:cubicBezTo>
                  <a:close/>
                  <a:moveTo>
                    <a:pt x="1250316" y="29210"/>
                  </a:moveTo>
                  <a:cubicBezTo>
                    <a:pt x="1255396" y="29210"/>
                    <a:pt x="1259841" y="29845"/>
                    <a:pt x="1264286" y="31750"/>
                  </a:cubicBezTo>
                  <a:cubicBezTo>
                    <a:pt x="1268731" y="33655"/>
                    <a:pt x="1273176" y="35560"/>
                    <a:pt x="1276350" y="38100"/>
                  </a:cubicBezTo>
                  <a:lnTo>
                    <a:pt x="1278256" y="38100"/>
                  </a:lnTo>
                  <a:lnTo>
                    <a:pt x="1271271" y="50165"/>
                  </a:lnTo>
                  <a:cubicBezTo>
                    <a:pt x="1268095" y="47625"/>
                    <a:pt x="1264921" y="46355"/>
                    <a:pt x="1261746" y="45085"/>
                  </a:cubicBezTo>
                  <a:cubicBezTo>
                    <a:pt x="1258570" y="43815"/>
                    <a:pt x="1254761" y="43180"/>
                    <a:pt x="1250951" y="43180"/>
                  </a:cubicBezTo>
                  <a:cubicBezTo>
                    <a:pt x="1247141" y="43180"/>
                    <a:pt x="1244601" y="43815"/>
                    <a:pt x="1242696" y="45085"/>
                  </a:cubicBezTo>
                  <a:cubicBezTo>
                    <a:pt x="1240791" y="46355"/>
                    <a:pt x="1240156" y="48260"/>
                    <a:pt x="1240156" y="50165"/>
                  </a:cubicBezTo>
                  <a:cubicBezTo>
                    <a:pt x="1240156" y="51435"/>
                    <a:pt x="1240156" y="52070"/>
                    <a:pt x="1240156" y="52705"/>
                  </a:cubicBezTo>
                  <a:cubicBezTo>
                    <a:pt x="1240156" y="53340"/>
                    <a:pt x="1241426" y="54610"/>
                    <a:pt x="1242061" y="55245"/>
                  </a:cubicBezTo>
                  <a:cubicBezTo>
                    <a:pt x="1243331" y="55880"/>
                    <a:pt x="1244601" y="57150"/>
                    <a:pt x="1246506" y="57785"/>
                  </a:cubicBezTo>
                  <a:cubicBezTo>
                    <a:pt x="1248411" y="59055"/>
                    <a:pt x="1250951" y="59690"/>
                    <a:pt x="1253491" y="60960"/>
                  </a:cubicBezTo>
                  <a:cubicBezTo>
                    <a:pt x="1257936" y="62865"/>
                    <a:pt x="1261746" y="64135"/>
                    <a:pt x="1264921" y="66040"/>
                  </a:cubicBezTo>
                  <a:cubicBezTo>
                    <a:pt x="1268095" y="67310"/>
                    <a:pt x="1270635" y="69215"/>
                    <a:pt x="1273176" y="71120"/>
                  </a:cubicBezTo>
                  <a:cubicBezTo>
                    <a:pt x="1275080" y="73025"/>
                    <a:pt x="1276985" y="75565"/>
                    <a:pt x="1278256" y="78105"/>
                  </a:cubicBezTo>
                  <a:cubicBezTo>
                    <a:pt x="1279525" y="80645"/>
                    <a:pt x="1280161" y="83820"/>
                    <a:pt x="1280161" y="87630"/>
                  </a:cubicBezTo>
                  <a:cubicBezTo>
                    <a:pt x="1280161" y="92075"/>
                    <a:pt x="1279525" y="95250"/>
                    <a:pt x="1277621" y="98425"/>
                  </a:cubicBezTo>
                  <a:cubicBezTo>
                    <a:pt x="1275716" y="101600"/>
                    <a:pt x="1273811" y="103505"/>
                    <a:pt x="1271271" y="105410"/>
                  </a:cubicBezTo>
                  <a:cubicBezTo>
                    <a:pt x="1268731" y="107315"/>
                    <a:pt x="1265556" y="108585"/>
                    <a:pt x="1261746" y="109220"/>
                  </a:cubicBezTo>
                  <a:cubicBezTo>
                    <a:pt x="1257936" y="109855"/>
                    <a:pt x="1254761" y="110490"/>
                    <a:pt x="1250951" y="110490"/>
                  </a:cubicBezTo>
                  <a:cubicBezTo>
                    <a:pt x="1245871" y="110490"/>
                    <a:pt x="1240791" y="109855"/>
                    <a:pt x="1235711" y="107950"/>
                  </a:cubicBezTo>
                  <a:cubicBezTo>
                    <a:pt x="1229996" y="106045"/>
                    <a:pt x="1225551" y="103505"/>
                    <a:pt x="1221106" y="100965"/>
                  </a:cubicBezTo>
                  <a:lnTo>
                    <a:pt x="1228091" y="89535"/>
                  </a:lnTo>
                  <a:cubicBezTo>
                    <a:pt x="1231901" y="92075"/>
                    <a:pt x="1235711" y="93980"/>
                    <a:pt x="1239521" y="95250"/>
                  </a:cubicBezTo>
                  <a:cubicBezTo>
                    <a:pt x="1243331" y="96520"/>
                    <a:pt x="1247141" y="97155"/>
                    <a:pt x="1250951" y="97155"/>
                  </a:cubicBezTo>
                  <a:cubicBezTo>
                    <a:pt x="1256031" y="97155"/>
                    <a:pt x="1259205" y="96520"/>
                    <a:pt x="1261746" y="94615"/>
                  </a:cubicBezTo>
                  <a:cubicBezTo>
                    <a:pt x="1264286" y="93345"/>
                    <a:pt x="1264921" y="90805"/>
                    <a:pt x="1264921" y="88265"/>
                  </a:cubicBezTo>
                  <a:cubicBezTo>
                    <a:pt x="1264921" y="86995"/>
                    <a:pt x="1264921" y="85725"/>
                    <a:pt x="1263650" y="84455"/>
                  </a:cubicBezTo>
                  <a:cubicBezTo>
                    <a:pt x="1263015" y="83185"/>
                    <a:pt x="1261746" y="82550"/>
                    <a:pt x="1259841" y="81280"/>
                  </a:cubicBezTo>
                  <a:cubicBezTo>
                    <a:pt x="1258570" y="80010"/>
                    <a:pt x="1256666" y="79375"/>
                    <a:pt x="1254125" y="78105"/>
                  </a:cubicBezTo>
                  <a:cubicBezTo>
                    <a:pt x="1252221" y="77470"/>
                    <a:pt x="1249681" y="76200"/>
                    <a:pt x="1246506" y="74930"/>
                  </a:cubicBezTo>
                  <a:cubicBezTo>
                    <a:pt x="1242061" y="73025"/>
                    <a:pt x="1238886" y="71755"/>
                    <a:pt x="1235711" y="69850"/>
                  </a:cubicBezTo>
                  <a:cubicBezTo>
                    <a:pt x="1232536" y="67945"/>
                    <a:pt x="1230631" y="66675"/>
                    <a:pt x="1228726" y="64770"/>
                  </a:cubicBezTo>
                  <a:cubicBezTo>
                    <a:pt x="1226821" y="62865"/>
                    <a:pt x="1225551" y="60960"/>
                    <a:pt x="1224916" y="58420"/>
                  </a:cubicBezTo>
                  <a:cubicBezTo>
                    <a:pt x="1224281" y="55880"/>
                    <a:pt x="1223646" y="53340"/>
                    <a:pt x="1223646" y="50165"/>
                  </a:cubicBezTo>
                  <a:cubicBezTo>
                    <a:pt x="1223646" y="46990"/>
                    <a:pt x="1224281" y="43815"/>
                    <a:pt x="1225551" y="40640"/>
                  </a:cubicBezTo>
                  <a:cubicBezTo>
                    <a:pt x="1226821" y="38100"/>
                    <a:pt x="1228726" y="35560"/>
                    <a:pt x="1231266" y="34290"/>
                  </a:cubicBezTo>
                  <a:cubicBezTo>
                    <a:pt x="1233806" y="32385"/>
                    <a:pt x="1236346" y="31115"/>
                    <a:pt x="1239521" y="30480"/>
                  </a:cubicBezTo>
                  <a:cubicBezTo>
                    <a:pt x="1242696" y="29845"/>
                    <a:pt x="1246506" y="29210"/>
                    <a:pt x="1250316" y="29210"/>
                  </a:cubicBezTo>
                  <a:close/>
                  <a:moveTo>
                    <a:pt x="1180466" y="29210"/>
                  </a:moveTo>
                  <a:cubicBezTo>
                    <a:pt x="1186181" y="29210"/>
                    <a:pt x="1190626" y="30480"/>
                    <a:pt x="1195071" y="32385"/>
                  </a:cubicBezTo>
                  <a:cubicBezTo>
                    <a:pt x="1198881" y="34290"/>
                    <a:pt x="1202691" y="37465"/>
                    <a:pt x="1205231" y="40640"/>
                  </a:cubicBezTo>
                  <a:cubicBezTo>
                    <a:pt x="1207771" y="44450"/>
                    <a:pt x="1209676" y="48260"/>
                    <a:pt x="1211581" y="53340"/>
                  </a:cubicBezTo>
                  <a:cubicBezTo>
                    <a:pt x="1212851" y="57785"/>
                    <a:pt x="1213486" y="62865"/>
                    <a:pt x="1213486" y="68580"/>
                  </a:cubicBezTo>
                  <a:lnTo>
                    <a:pt x="1212216" y="68580"/>
                  </a:lnTo>
                  <a:cubicBezTo>
                    <a:pt x="1212216" y="68580"/>
                    <a:pt x="1212216" y="71120"/>
                    <a:pt x="1212216" y="72390"/>
                  </a:cubicBezTo>
                  <a:cubicBezTo>
                    <a:pt x="1212216" y="73660"/>
                    <a:pt x="1212216" y="74295"/>
                    <a:pt x="1212216" y="75565"/>
                  </a:cubicBezTo>
                  <a:lnTo>
                    <a:pt x="1160781" y="75565"/>
                  </a:lnTo>
                  <a:cubicBezTo>
                    <a:pt x="1160781" y="79375"/>
                    <a:pt x="1162051" y="82550"/>
                    <a:pt x="1163321" y="85090"/>
                  </a:cubicBezTo>
                  <a:cubicBezTo>
                    <a:pt x="1164591" y="87630"/>
                    <a:pt x="1165861" y="90170"/>
                    <a:pt x="1167766" y="91440"/>
                  </a:cubicBezTo>
                  <a:cubicBezTo>
                    <a:pt x="1169671" y="93345"/>
                    <a:pt x="1171576" y="94615"/>
                    <a:pt x="1173481" y="95250"/>
                  </a:cubicBezTo>
                  <a:cubicBezTo>
                    <a:pt x="1175386" y="95885"/>
                    <a:pt x="1177926" y="96520"/>
                    <a:pt x="1180466" y="96520"/>
                  </a:cubicBezTo>
                  <a:cubicBezTo>
                    <a:pt x="1182371" y="96520"/>
                    <a:pt x="1183641" y="96520"/>
                    <a:pt x="1185546" y="96520"/>
                  </a:cubicBezTo>
                  <a:cubicBezTo>
                    <a:pt x="1186816" y="96520"/>
                    <a:pt x="1188721" y="95885"/>
                    <a:pt x="1189991" y="95250"/>
                  </a:cubicBezTo>
                  <a:cubicBezTo>
                    <a:pt x="1191261" y="95250"/>
                    <a:pt x="1192531" y="93980"/>
                    <a:pt x="1193801" y="93345"/>
                  </a:cubicBezTo>
                  <a:cubicBezTo>
                    <a:pt x="1195071" y="93345"/>
                    <a:pt x="1196341" y="92075"/>
                    <a:pt x="1198246" y="90805"/>
                  </a:cubicBezTo>
                  <a:lnTo>
                    <a:pt x="1207136" y="100330"/>
                  </a:lnTo>
                  <a:cubicBezTo>
                    <a:pt x="1207136" y="100330"/>
                    <a:pt x="1203326" y="103505"/>
                    <a:pt x="1201421" y="104775"/>
                  </a:cubicBezTo>
                  <a:cubicBezTo>
                    <a:pt x="1199516" y="106045"/>
                    <a:pt x="1197611" y="106680"/>
                    <a:pt x="1195706" y="107950"/>
                  </a:cubicBezTo>
                  <a:cubicBezTo>
                    <a:pt x="1193801" y="108585"/>
                    <a:pt x="1191261" y="109855"/>
                    <a:pt x="1188721" y="109855"/>
                  </a:cubicBezTo>
                  <a:cubicBezTo>
                    <a:pt x="1186181" y="109855"/>
                    <a:pt x="1183006" y="110490"/>
                    <a:pt x="1179831" y="110490"/>
                  </a:cubicBezTo>
                  <a:cubicBezTo>
                    <a:pt x="1176656" y="110490"/>
                    <a:pt x="1173481" y="110490"/>
                    <a:pt x="1170306" y="109220"/>
                  </a:cubicBezTo>
                  <a:cubicBezTo>
                    <a:pt x="1167131" y="108585"/>
                    <a:pt x="1164591" y="107315"/>
                    <a:pt x="1162686" y="105410"/>
                  </a:cubicBezTo>
                  <a:cubicBezTo>
                    <a:pt x="1160781" y="103505"/>
                    <a:pt x="1158241" y="102235"/>
                    <a:pt x="1156336" y="100330"/>
                  </a:cubicBezTo>
                  <a:cubicBezTo>
                    <a:pt x="1154431" y="98425"/>
                    <a:pt x="1152526" y="95885"/>
                    <a:pt x="1151256" y="92710"/>
                  </a:cubicBezTo>
                  <a:cubicBezTo>
                    <a:pt x="1149351" y="89535"/>
                    <a:pt x="1148081" y="86360"/>
                    <a:pt x="1147446" y="82550"/>
                  </a:cubicBezTo>
                  <a:cubicBezTo>
                    <a:pt x="1146811" y="78740"/>
                    <a:pt x="1146176" y="74295"/>
                    <a:pt x="1146176" y="69850"/>
                  </a:cubicBezTo>
                  <a:cubicBezTo>
                    <a:pt x="1146176" y="63500"/>
                    <a:pt x="1146811" y="57150"/>
                    <a:pt x="1148716" y="52070"/>
                  </a:cubicBezTo>
                  <a:cubicBezTo>
                    <a:pt x="1150621" y="46990"/>
                    <a:pt x="1152526" y="42545"/>
                    <a:pt x="1155701" y="39370"/>
                  </a:cubicBezTo>
                  <a:cubicBezTo>
                    <a:pt x="1158876" y="36195"/>
                    <a:pt x="1162051" y="33020"/>
                    <a:pt x="1166496" y="31750"/>
                  </a:cubicBezTo>
                  <a:cubicBezTo>
                    <a:pt x="1170941" y="29845"/>
                    <a:pt x="1175386" y="29210"/>
                    <a:pt x="1180466" y="29210"/>
                  </a:cubicBezTo>
                  <a:close/>
                  <a:moveTo>
                    <a:pt x="901065" y="29210"/>
                  </a:moveTo>
                  <a:cubicBezTo>
                    <a:pt x="906780" y="29210"/>
                    <a:pt x="911225" y="30480"/>
                    <a:pt x="915670" y="32385"/>
                  </a:cubicBezTo>
                  <a:cubicBezTo>
                    <a:pt x="919480" y="34290"/>
                    <a:pt x="923290" y="37465"/>
                    <a:pt x="925830" y="40640"/>
                  </a:cubicBezTo>
                  <a:cubicBezTo>
                    <a:pt x="928370" y="44450"/>
                    <a:pt x="930275" y="48260"/>
                    <a:pt x="932180" y="53340"/>
                  </a:cubicBezTo>
                  <a:cubicBezTo>
                    <a:pt x="933450" y="57785"/>
                    <a:pt x="934085" y="62865"/>
                    <a:pt x="934085" y="68580"/>
                  </a:cubicBezTo>
                  <a:lnTo>
                    <a:pt x="932815" y="68580"/>
                  </a:lnTo>
                  <a:cubicBezTo>
                    <a:pt x="932815" y="68580"/>
                    <a:pt x="932815" y="71120"/>
                    <a:pt x="932815" y="72390"/>
                  </a:cubicBezTo>
                  <a:cubicBezTo>
                    <a:pt x="932815" y="73660"/>
                    <a:pt x="932815" y="74295"/>
                    <a:pt x="932815" y="75565"/>
                  </a:cubicBezTo>
                  <a:lnTo>
                    <a:pt x="881380" y="75565"/>
                  </a:lnTo>
                  <a:cubicBezTo>
                    <a:pt x="881380" y="79375"/>
                    <a:pt x="882650" y="82550"/>
                    <a:pt x="883920" y="85090"/>
                  </a:cubicBezTo>
                  <a:cubicBezTo>
                    <a:pt x="885190" y="87630"/>
                    <a:pt x="886460" y="90170"/>
                    <a:pt x="888365" y="91440"/>
                  </a:cubicBezTo>
                  <a:cubicBezTo>
                    <a:pt x="890270" y="93345"/>
                    <a:pt x="892175" y="94615"/>
                    <a:pt x="894080" y="95250"/>
                  </a:cubicBezTo>
                  <a:cubicBezTo>
                    <a:pt x="895985" y="95885"/>
                    <a:pt x="898525" y="96520"/>
                    <a:pt x="901065" y="96520"/>
                  </a:cubicBezTo>
                  <a:cubicBezTo>
                    <a:pt x="902970" y="96520"/>
                    <a:pt x="904240" y="96520"/>
                    <a:pt x="906145" y="96520"/>
                  </a:cubicBezTo>
                  <a:cubicBezTo>
                    <a:pt x="907415" y="96520"/>
                    <a:pt x="909320" y="95885"/>
                    <a:pt x="910590" y="95250"/>
                  </a:cubicBezTo>
                  <a:cubicBezTo>
                    <a:pt x="911860" y="95250"/>
                    <a:pt x="913130" y="93980"/>
                    <a:pt x="914400" y="93345"/>
                  </a:cubicBezTo>
                  <a:cubicBezTo>
                    <a:pt x="915670" y="93345"/>
                    <a:pt x="916940" y="92075"/>
                    <a:pt x="918845" y="90805"/>
                  </a:cubicBezTo>
                  <a:lnTo>
                    <a:pt x="927735" y="100330"/>
                  </a:lnTo>
                  <a:cubicBezTo>
                    <a:pt x="927735" y="100330"/>
                    <a:pt x="923925" y="103505"/>
                    <a:pt x="922020" y="104775"/>
                  </a:cubicBezTo>
                  <a:cubicBezTo>
                    <a:pt x="920115" y="106045"/>
                    <a:pt x="918210" y="106680"/>
                    <a:pt x="916305" y="107950"/>
                  </a:cubicBezTo>
                  <a:cubicBezTo>
                    <a:pt x="914400" y="108585"/>
                    <a:pt x="911860" y="109855"/>
                    <a:pt x="909320" y="109855"/>
                  </a:cubicBezTo>
                  <a:cubicBezTo>
                    <a:pt x="906780" y="109855"/>
                    <a:pt x="903605" y="110490"/>
                    <a:pt x="900430" y="110490"/>
                  </a:cubicBezTo>
                  <a:cubicBezTo>
                    <a:pt x="897255" y="110490"/>
                    <a:pt x="894080" y="110490"/>
                    <a:pt x="890905" y="109220"/>
                  </a:cubicBezTo>
                  <a:cubicBezTo>
                    <a:pt x="887730" y="108585"/>
                    <a:pt x="885190" y="107315"/>
                    <a:pt x="883285" y="105410"/>
                  </a:cubicBezTo>
                  <a:cubicBezTo>
                    <a:pt x="881380" y="103505"/>
                    <a:pt x="878840" y="102235"/>
                    <a:pt x="876935" y="100330"/>
                  </a:cubicBezTo>
                  <a:cubicBezTo>
                    <a:pt x="875030" y="98425"/>
                    <a:pt x="873125" y="95885"/>
                    <a:pt x="871855" y="92710"/>
                  </a:cubicBezTo>
                  <a:cubicBezTo>
                    <a:pt x="869950" y="89535"/>
                    <a:pt x="868680" y="86360"/>
                    <a:pt x="868045" y="82550"/>
                  </a:cubicBezTo>
                  <a:cubicBezTo>
                    <a:pt x="867410" y="78740"/>
                    <a:pt x="866775" y="74295"/>
                    <a:pt x="866775" y="69850"/>
                  </a:cubicBezTo>
                  <a:cubicBezTo>
                    <a:pt x="866775" y="63500"/>
                    <a:pt x="867410" y="57150"/>
                    <a:pt x="869315" y="52070"/>
                  </a:cubicBezTo>
                  <a:cubicBezTo>
                    <a:pt x="871220" y="46990"/>
                    <a:pt x="873125" y="42545"/>
                    <a:pt x="876300" y="39370"/>
                  </a:cubicBezTo>
                  <a:cubicBezTo>
                    <a:pt x="879475" y="36195"/>
                    <a:pt x="882650" y="33020"/>
                    <a:pt x="887095" y="31750"/>
                  </a:cubicBezTo>
                  <a:cubicBezTo>
                    <a:pt x="891540" y="29845"/>
                    <a:pt x="895985" y="29210"/>
                    <a:pt x="901065" y="29210"/>
                  </a:cubicBezTo>
                  <a:close/>
                  <a:moveTo>
                    <a:pt x="668656" y="29210"/>
                  </a:moveTo>
                  <a:cubicBezTo>
                    <a:pt x="671830" y="29210"/>
                    <a:pt x="674370" y="29210"/>
                    <a:pt x="676275" y="29845"/>
                  </a:cubicBezTo>
                  <a:cubicBezTo>
                    <a:pt x="678181" y="29845"/>
                    <a:pt x="680086" y="31115"/>
                    <a:pt x="681991" y="32385"/>
                  </a:cubicBezTo>
                  <a:lnTo>
                    <a:pt x="678181" y="46990"/>
                  </a:lnTo>
                  <a:lnTo>
                    <a:pt x="676910" y="46990"/>
                  </a:lnTo>
                  <a:cubicBezTo>
                    <a:pt x="676910" y="46990"/>
                    <a:pt x="673736" y="45085"/>
                    <a:pt x="671830" y="45085"/>
                  </a:cubicBezTo>
                  <a:cubicBezTo>
                    <a:pt x="669925" y="45085"/>
                    <a:pt x="668020" y="44450"/>
                    <a:pt x="665480" y="44450"/>
                  </a:cubicBezTo>
                  <a:cubicBezTo>
                    <a:pt x="660400" y="44450"/>
                    <a:pt x="656590" y="46355"/>
                    <a:pt x="654050" y="49530"/>
                  </a:cubicBezTo>
                  <a:cubicBezTo>
                    <a:pt x="651510" y="52705"/>
                    <a:pt x="650240" y="57785"/>
                    <a:pt x="650240" y="64770"/>
                  </a:cubicBezTo>
                  <a:lnTo>
                    <a:pt x="650240" y="109220"/>
                  </a:lnTo>
                  <a:lnTo>
                    <a:pt x="635000" y="109220"/>
                  </a:lnTo>
                  <a:lnTo>
                    <a:pt x="635000" y="31115"/>
                  </a:lnTo>
                  <a:lnTo>
                    <a:pt x="650240" y="31115"/>
                  </a:lnTo>
                  <a:lnTo>
                    <a:pt x="650240" y="38735"/>
                  </a:lnTo>
                  <a:cubicBezTo>
                    <a:pt x="650240" y="38735"/>
                    <a:pt x="652145" y="36195"/>
                    <a:pt x="653416" y="34925"/>
                  </a:cubicBezTo>
                  <a:cubicBezTo>
                    <a:pt x="654685" y="33655"/>
                    <a:pt x="655955" y="33020"/>
                    <a:pt x="657861" y="31750"/>
                  </a:cubicBezTo>
                  <a:cubicBezTo>
                    <a:pt x="659130" y="31115"/>
                    <a:pt x="661035" y="30480"/>
                    <a:pt x="662940" y="29845"/>
                  </a:cubicBezTo>
                  <a:cubicBezTo>
                    <a:pt x="664845" y="29845"/>
                    <a:pt x="666751" y="29210"/>
                    <a:pt x="668656" y="29210"/>
                  </a:cubicBezTo>
                  <a:close/>
                  <a:moveTo>
                    <a:pt x="586739" y="29210"/>
                  </a:moveTo>
                  <a:cubicBezTo>
                    <a:pt x="592454" y="29210"/>
                    <a:pt x="596899" y="30480"/>
                    <a:pt x="601344" y="32385"/>
                  </a:cubicBezTo>
                  <a:cubicBezTo>
                    <a:pt x="605154" y="34290"/>
                    <a:pt x="608964" y="37465"/>
                    <a:pt x="611504" y="40640"/>
                  </a:cubicBezTo>
                  <a:cubicBezTo>
                    <a:pt x="614044" y="44450"/>
                    <a:pt x="615949" y="48260"/>
                    <a:pt x="617854" y="53340"/>
                  </a:cubicBezTo>
                  <a:cubicBezTo>
                    <a:pt x="619124" y="57785"/>
                    <a:pt x="619759" y="62865"/>
                    <a:pt x="619759" y="68580"/>
                  </a:cubicBezTo>
                  <a:lnTo>
                    <a:pt x="618489" y="68580"/>
                  </a:lnTo>
                  <a:cubicBezTo>
                    <a:pt x="618489" y="68580"/>
                    <a:pt x="618489" y="71120"/>
                    <a:pt x="618489" y="72390"/>
                  </a:cubicBezTo>
                  <a:cubicBezTo>
                    <a:pt x="618489" y="73660"/>
                    <a:pt x="618489" y="74295"/>
                    <a:pt x="618489" y="75565"/>
                  </a:cubicBezTo>
                  <a:lnTo>
                    <a:pt x="567054" y="75565"/>
                  </a:lnTo>
                  <a:cubicBezTo>
                    <a:pt x="567054" y="79375"/>
                    <a:pt x="568324" y="82550"/>
                    <a:pt x="569594" y="85090"/>
                  </a:cubicBezTo>
                  <a:cubicBezTo>
                    <a:pt x="570864" y="87630"/>
                    <a:pt x="572134" y="90170"/>
                    <a:pt x="574039" y="91440"/>
                  </a:cubicBezTo>
                  <a:cubicBezTo>
                    <a:pt x="575944" y="93345"/>
                    <a:pt x="577849" y="94615"/>
                    <a:pt x="579754" y="95250"/>
                  </a:cubicBezTo>
                  <a:cubicBezTo>
                    <a:pt x="581659" y="95885"/>
                    <a:pt x="584199" y="96520"/>
                    <a:pt x="586739" y="96520"/>
                  </a:cubicBezTo>
                  <a:cubicBezTo>
                    <a:pt x="588644" y="96520"/>
                    <a:pt x="589914" y="96520"/>
                    <a:pt x="591819" y="96520"/>
                  </a:cubicBezTo>
                  <a:cubicBezTo>
                    <a:pt x="593089" y="96520"/>
                    <a:pt x="594994" y="95885"/>
                    <a:pt x="596264" y="95250"/>
                  </a:cubicBezTo>
                  <a:cubicBezTo>
                    <a:pt x="597534" y="95250"/>
                    <a:pt x="598804" y="93980"/>
                    <a:pt x="600074" y="93345"/>
                  </a:cubicBezTo>
                  <a:cubicBezTo>
                    <a:pt x="601344" y="93345"/>
                    <a:pt x="602614" y="92075"/>
                    <a:pt x="604519" y="90805"/>
                  </a:cubicBezTo>
                  <a:lnTo>
                    <a:pt x="613409" y="100330"/>
                  </a:lnTo>
                  <a:cubicBezTo>
                    <a:pt x="613409" y="100330"/>
                    <a:pt x="609599" y="103505"/>
                    <a:pt x="607694" y="104775"/>
                  </a:cubicBezTo>
                  <a:cubicBezTo>
                    <a:pt x="605789" y="106045"/>
                    <a:pt x="603884" y="106680"/>
                    <a:pt x="601979" y="107950"/>
                  </a:cubicBezTo>
                  <a:cubicBezTo>
                    <a:pt x="600074" y="108585"/>
                    <a:pt x="597534" y="109855"/>
                    <a:pt x="594994" y="109855"/>
                  </a:cubicBezTo>
                  <a:cubicBezTo>
                    <a:pt x="592454" y="109855"/>
                    <a:pt x="589279" y="110490"/>
                    <a:pt x="586104" y="110490"/>
                  </a:cubicBezTo>
                  <a:cubicBezTo>
                    <a:pt x="582929" y="110490"/>
                    <a:pt x="579754" y="110490"/>
                    <a:pt x="576579" y="109220"/>
                  </a:cubicBezTo>
                  <a:cubicBezTo>
                    <a:pt x="573404" y="108585"/>
                    <a:pt x="570864" y="107315"/>
                    <a:pt x="568959" y="105410"/>
                  </a:cubicBezTo>
                  <a:cubicBezTo>
                    <a:pt x="566419" y="104140"/>
                    <a:pt x="564514" y="102235"/>
                    <a:pt x="562609" y="100330"/>
                  </a:cubicBezTo>
                  <a:cubicBezTo>
                    <a:pt x="560704" y="98425"/>
                    <a:pt x="558799" y="95885"/>
                    <a:pt x="557529" y="92710"/>
                  </a:cubicBezTo>
                  <a:cubicBezTo>
                    <a:pt x="555624" y="89535"/>
                    <a:pt x="554354" y="86360"/>
                    <a:pt x="553719" y="82550"/>
                  </a:cubicBezTo>
                  <a:cubicBezTo>
                    <a:pt x="553084" y="78740"/>
                    <a:pt x="552449" y="74295"/>
                    <a:pt x="552449" y="69850"/>
                  </a:cubicBezTo>
                  <a:cubicBezTo>
                    <a:pt x="552449" y="63500"/>
                    <a:pt x="553084" y="57150"/>
                    <a:pt x="554989" y="52070"/>
                  </a:cubicBezTo>
                  <a:cubicBezTo>
                    <a:pt x="556894" y="46990"/>
                    <a:pt x="558799" y="42545"/>
                    <a:pt x="561974" y="39370"/>
                  </a:cubicBezTo>
                  <a:cubicBezTo>
                    <a:pt x="565149" y="36195"/>
                    <a:pt x="568324" y="33020"/>
                    <a:pt x="572769" y="31750"/>
                  </a:cubicBezTo>
                  <a:cubicBezTo>
                    <a:pt x="577214" y="29845"/>
                    <a:pt x="581659" y="29210"/>
                    <a:pt x="586739" y="29210"/>
                  </a:cubicBezTo>
                  <a:close/>
                  <a:moveTo>
                    <a:pt x="400050" y="29210"/>
                  </a:moveTo>
                  <a:cubicBezTo>
                    <a:pt x="405765" y="29210"/>
                    <a:pt x="410210" y="30480"/>
                    <a:pt x="414655" y="32385"/>
                  </a:cubicBezTo>
                  <a:cubicBezTo>
                    <a:pt x="418465" y="34290"/>
                    <a:pt x="422275" y="37465"/>
                    <a:pt x="424815" y="40640"/>
                  </a:cubicBezTo>
                  <a:cubicBezTo>
                    <a:pt x="427355" y="44450"/>
                    <a:pt x="429260" y="48260"/>
                    <a:pt x="431165" y="53340"/>
                  </a:cubicBezTo>
                  <a:cubicBezTo>
                    <a:pt x="432435" y="57785"/>
                    <a:pt x="433070" y="62865"/>
                    <a:pt x="433070" y="68580"/>
                  </a:cubicBezTo>
                  <a:lnTo>
                    <a:pt x="431800" y="68580"/>
                  </a:lnTo>
                  <a:cubicBezTo>
                    <a:pt x="431800" y="68580"/>
                    <a:pt x="431800" y="71120"/>
                    <a:pt x="431800" y="72390"/>
                  </a:cubicBezTo>
                  <a:cubicBezTo>
                    <a:pt x="431800" y="73660"/>
                    <a:pt x="431800" y="74295"/>
                    <a:pt x="431800" y="75565"/>
                  </a:cubicBezTo>
                  <a:lnTo>
                    <a:pt x="380365" y="75565"/>
                  </a:lnTo>
                  <a:cubicBezTo>
                    <a:pt x="380365" y="79375"/>
                    <a:pt x="381635" y="82550"/>
                    <a:pt x="382905" y="85090"/>
                  </a:cubicBezTo>
                  <a:cubicBezTo>
                    <a:pt x="384175" y="87630"/>
                    <a:pt x="385445" y="90170"/>
                    <a:pt x="387350" y="91440"/>
                  </a:cubicBezTo>
                  <a:cubicBezTo>
                    <a:pt x="389255" y="93345"/>
                    <a:pt x="391160" y="94615"/>
                    <a:pt x="393065" y="95250"/>
                  </a:cubicBezTo>
                  <a:cubicBezTo>
                    <a:pt x="394970" y="95885"/>
                    <a:pt x="397510" y="96520"/>
                    <a:pt x="400050" y="96520"/>
                  </a:cubicBezTo>
                  <a:cubicBezTo>
                    <a:pt x="401955" y="96520"/>
                    <a:pt x="403225" y="96520"/>
                    <a:pt x="405130" y="96520"/>
                  </a:cubicBezTo>
                  <a:cubicBezTo>
                    <a:pt x="406400" y="96520"/>
                    <a:pt x="408305" y="95885"/>
                    <a:pt x="409575" y="95250"/>
                  </a:cubicBezTo>
                  <a:cubicBezTo>
                    <a:pt x="410845" y="95250"/>
                    <a:pt x="412115" y="93980"/>
                    <a:pt x="413385" y="93345"/>
                  </a:cubicBezTo>
                  <a:cubicBezTo>
                    <a:pt x="414655" y="93345"/>
                    <a:pt x="415925" y="92075"/>
                    <a:pt x="417830" y="90805"/>
                  </a:cubicBezTo>
                  <a:lnTo>
                    <a:pt x="426720" y="100330"/>
                  </a:lnTo>
                  <a:cubicBezTo>
                    <a:pt x="426720" y="100330"/>
                    <a:pt x="422910" y="103505"/>
                    <a:pt x="421005" y="104775"/>
                  </a:cubicBezTo>
                  <a:cubicBezTo>
                    <a:pt x="419100" y="106045"/>
                    <a:pt x="417195" y="106680"/>
                    <a:pt x="415290" y="107950"/>
                  </a:cubicBezTo>
                  <a:cubicBezTo>
                    <a:pt x="413385" y="108585"/>
                    <a:pt x="410845" y="109855"/>
                    <a:pt x="408305" y="109855"/>
                  </a:cubicBezTo>
                  <a:cubicBezTo>
                    <a:pt x="405765" y="109855"/>
                    <a:pt x="402590" y="110490"/>
                    <a:pt x="399415" y="110490"/>
                  </a:cubicBezTo>
                  <a:cubicBezTo>
                    <a:pt x="396240" y="110490"/>
                    <a:pt x="393065" y="110490"/>
                    <a:pt x="389890" y="109220"/>
                  </a:cubicBezTo>
                  <a:cubicBezTo>
                    <a:pt x="386715" y="108585"/>
                    <a:pt x="384175" y="107315"/>
                    <a:pt x="382270" y="105410"/>
                  </a:cubicBezTo>
                  <a:cubicBezTo>
                    <a:pt x="380365" y="103505"/>
                    <a:pt x="377825" y="102235"/>
                    <a:pt x="375920" y="100330"/>
                  </a:cubicBezTo>
                  <a:cubicBezTo>
                    <a:pt x="374015" y="98425"/>
                    <a:pt x="372110" y="95885"/>
                    <a:pt x="370840" y="92710"/>
                  </a:cubicBezTo>
                  <a:cubicBezTo>
                    <a:pt x="368935" y="89535"/>
                    <a:pt x="367665" y="86360"/>
                    <a:pt x="367030" y="82550"/>
                  </a:cubicBezTo>
                  <a:cubicBezTo>
                    <a:pt x="366395" y="78740"/>
                    <a:pt x="365760" y="74295"/>
                    <a:pt x="365760" y="69850"/>
                  </a:cubicBezTo>
                  <a:cubicBezTo>
                    <a:pt x="365760" y="63500"/>
                    <a:pt x="366395" y="57150"/>
                    <a:pt x="368300" y="52070"/>
                  </a:cubicBezTo>
                  <a:cubicBezTo>
                    <a:pt x="370205" y="46990"/>
                    <a:pt x="372110" y="42545"/>
                    <a:pt x="375285" y="39370"/>
                  </a:cubicBezTo>
                  <a:cubicBezTo>
                    <a:pt x="378460" y="36195"/>
                    <a:pt x="381635" y="33020"/>
                    <a:pt x="386080" y="31750"/>
                  </a:cubicBezTo>
                  <a:cubicBezTo>
                    <a:pt x="390525" y="29845"/>
                    <a:pt x="394970" y="29210"/>
                    <a:pt x="400050" y="29210"/>
                  </a:cubicBezTo>
                  <a:close/>
                  <a:moveTo>
                    <a:pt x="201930" y="29210"/>
                  </a:moveTo>
                  <a:cubicBezTo>
                    <a:pt x="207645" y="29210"/>
                    <a:pt x="212090" y="30480"/>
                    <a:pt x="216535" y="32385"/>
                  </a:cubicBezTo>
                  <a:cubicBezTo>
                    <a:pt x="220345" y="34290"/>
                    <a:pt x="224155" y="37465"/>
                    <a:pt x="226695" y="40640"/>
                  </a:cubicBezTo>
                  <a:cubicBezTo>
                    <a:pt x="229235" y="44450"/>
                    <a:pt x="231140" y="48260"/>
                    <a:pt x="233045" y="53340"/>
                  </a:cubicBezTo>
                  <a:cubicBezTo>
                    <a:pt x="234315" y="57785"/>
                    <a:pt x="234950" y="62865"/>
                    <a:pt x="234950" y="68580"/>
                  </a:cubicBezTo>
                  <a:lnTo>
                    <a:pt x="233680" y="68580"/>
                  </a:lnTo>
                  <a:cubicBezTo>
                    <a:pt x="233680" y="68580"/>
                    <a:pt x="233680" y="71120"/>
                    <a:pt x="233680" y="72390"/>
                  </a:cubicBezTo>
                  <a:cubicBezTo>
                    <a:pt x="233680" y="73660"/>
                    <a:pt x="233680" y="74295"/>
                    <a:pt x="233680" y="75565"/>
                  </a:cubicBezTo>
                  <a:lnTo>
                    <a:pt x="182245" y="75565"/>
                  </a:lnTo>
                  <a:cubicBezTo>
                    <a:pt x="182245" y="79375"/>
                    <a:pt x="183515" y="82550"/>
                    <a:pt x="184785" y="85090"/>
                  </a:cubicBezTo>
                  <a:cubicBezTo>
                    <a:pt x="186055" y="87630"/>
                    <a:pt x="187325" y="90170"/>
                    <a:pt x="189230" y="91440"/>
                  </a:cubicBezTo>
                  <a:cubicBezTo>
                    <a:pt x="191135" y="93345"/>
                    <a:pt x="193040" y="94615"/>
                    <a:pt x="194945" y="95250"/>
                  </a:cubicBezTo>
                  <a:cubicBezTo>
                    <a:pt x="196850" y="95885"/>
                    <a:pt x="199390" y="96520"/>
                    <a:pt x="201930" y="96520"/>
                  </a:cubicBezTo>
                  <a:cubicBezTo>
                    <a:pt x="203835" y="96520"/>
                    <a:pt x="205105" y="96520"/>
                    <a:pt x="207010" y="96520"/>
                  </a:cubicBezTo>
                  <a:cubicBezTo>
                    <a:pt x="208280" y="96520"/>
                    <a:pt x="210185" y="95885"/>
                    <a:pt x="211455" y="95250"/>
                  </a:cubicBezTo>
                  <a:cubicBezTo>
                    <a:pt x="212725" y="95250"/>
                    <a:pt x="213995" y="93980"/>
                    <a:pt x="215265" y="93345"/>
                  </a:cubicBezTo>
                  <a:cubicBezTo>
                    <a:pt x="216535" y="93345"/>
                    <a:pt x="217805" y="92075"/>
                    <a:pt x="219710" y="90805"/>
                  </a:cubicBezTo>
                  <a:lnTo>
                    <a:pt x="228600" y="100330"/>
                  </a:lnTo>
                  <a:cubicBezTo>
                    <a:pt x="228600" y="100330"/>
                    <a:pt x="224790" y="103505"/>
                    <a:pt x="222885" y="104775"/>
                  </a:cubicBezTo>
                  <a:cubicBezTo>
                    <a:pt x="220980" y="106045"/>
                    <a:pt x="219075" y="106680"/>
                    <a:pt x="217170" y="107950"/>
                  </a:cubicBezTo>
                  <a:cubicBezTo>
                    <a:pt x="215265" y="108585"/>
                    <a:pt x="212725" y="109855"/>
                    <a:pt x="210185" y="109855"/>
                  </a:cubicBezTo>
                  <a:cubicBezTo>
                    <a:pt x="207645" y="109855"/>
                    <a:pt x="204470" y="110490"/>
                    <a:pt x="201295" y="110490"/>
                  </a:cubicBezTo>
                  <a:cubicBezTo>
                    <a:pt x="198120" y="110490"/>
                    <a:pt x="194945" y="110490"/>
                    <a:pt x="191770" y="109220"/>
                  </a:cubicBezTo>
                  <a:cubicBezTo>
                    <a:pt x="188595" y="108585"/>
                    <a:pt x="186055" y="107315"/>
                    <a:pt x="184150" y="105410"/>
                  </a:cubicBezTo>
                  <a:cubicBezTo>
                    <a:pt x="181610" y="104140"/>
                    <a:pt x="179705" y="102235"/>
                    <a:pt x="177800" y="100330"/>
                  </a:cubicBezTo>
                  <a:cubicBezTo>
                    <a:pt x="175895" y="98425"/>
                    <a:pt x="173990" y="95885"/>
                    <a:pt x="172720" y="92710"/>
                  </a:cubicBezTo>
                  <a:cubicBezTo>
                    <a:pt x="170815" y="89535"/>
                    <a:pt x="169545" y="86360"/>
                    <a:pt x="168910" y="82550"/>
                  </a:cubicBezTo>
                  <a:cubicBezTo>
                    <a:pt x="168275" y="78740"/>
                    <a:pt x="167640" y="74295"/>
                    <a:pt x="167640" y="69850"/>
                  </a:cubicBezTo>
                  <a:cubicBezTo>
                    <a:pt x="167640" y="63500"/>
                    <a:pt x="168275" y="57150"/>
                    <a:pt x="170180" y="52070"/>
                  </a:cubicBezTo>
                  <a:cubicBezTo>
                    <a:pt x="172085" y="46990"/>
                    <a:pt x="173990" y="42545"/>
                    <a:pt x="177165" y="39370"/>
                  </a:cubicBezTo>
                  <a:cubicBezTo>
                    <a:pt x="180340" y="36195"/>
                    <a:pt x="183515" y="33020"/>
                    <a:pt x="187960" y="31750"/>
                  </a:cubicBezTo>
                  <a:cubicBezTo>
                    <a:pt x="192405" y="29845"/>
                    <a:pt x="196850" y="29210"/>
                    <a:pt x="201930" y="29210"/>
                  </a:cubicBezTo>
                  <a:close/>
                  <a:moveTo>
                    <a:pt x="4664706" y="28574"/>
                  </a:moveTo>
                  <a:cubicBezTo>
                    <a:pt x="4669786" y="28574"/>
                    <a:pt x="4674231" y="29209"/>
                    <a:pt x="4678676" y="31749"/>
                  </a:cubicBezTo>
                  <a:cubicBezTo>
                    <a:pt x="4683121" y="33654"/>
                    <a:pt x="4686296" y="36194"/>
                    <a:pt x="4689471" y="40004"/>
                  </a:cubicBezTo>
                  <a:cubicBezTo>
                    <a:pt x="4692646" y="43814"/>
                    <a:pt x="4695186" y="47624"/>
                    <a:pt x="4696456" y="52704"/>
                  </a:cubicBezTo>
                  <a:cubicBezTo>
                    <a:pt x="4698361" y="57784"/>
                    <a:pt x="4698996" y="63499"/>
                    <a:pt x="4698996" y="69214"/>
                  </a:cubicBezTo>
                  <a:lnTo>
                    <a:pt x="4699631" y="69214"/>
                  </a:lnTo>
                  <a:cubicBezTo>
                    <a:pt x="4699631" y="75564"/>
                    <a:pt x="4698996" y="81279"/>
                    <a:pt x="4697091" y="86359"/>
                  </a:cubicBezTo>
                  <a:cubicBezTo>
                    <a:pt x="4695186" y="91439"/>
                    <a:pt x="4692646" y="95884"/>
                    <a:pt x="4689471" y="99059"/>
                  </a:cubicBezTo>
                  <a:cubicBezTo>
                    <a:pt x="4686296" y="102869"/>
                    <a:pt x="4682486" y="105409"/>
                    <a:pt x="4678041" y="107314"/>
                  </a:cubicBezTo>
                  <a:cubicBezTo>
                    <a:pt x="4673596" y="109219"/>
                    <a:pt x="4669151" y="109854"/>
                    <a:pt x="4664071" y="109854"/>
                  </a:cubicBezTo>
                  <a:cubicBezTo>
                    <a:pt x="4658991" y="109854"/>
                    <a:pt x="4654546" y="108584"/>
                    <a:pt x="4650101" y="106679"/>
                  </a:cubicBezTo>
                  <a:cubicBezTo>
                    <a:pt x="4645656" y="104774"/>
                    <a:pt x="4642481" y="102234"/>
                    <a:pt x="4639306" y="98424"/>
                  </a:cubicBezTo>
                  <a:cubicBezTo>
                    <a:pt x="4636131" y="94614"/>
                    <a:pt x="4633591" y="90804"/>
                    <a:pt x="4632321" y="85724"/>
                  </a:cubicBezTo>
                  <a:cubicBezTo>
                    <a:pt x="4630416" y="80644"/>
                    <a:pt x="4629781" y="74929"/>
                    <a:pt x="4629781" y="69214"/>
                  </a:cubicBezTo>
                  <a:cubicBezTo>
                    <a:pt x="4629781" y="63499"/>
                    <a:pt x="4630416" y="57149"/>
                    <a:pt x="4632321" y="52069"/>
                  </a:cubicBezTo>
                  <a:cubicBezTo>
                    <a:pt x="4634226" y="46989"/>
                    <a:pt x="4636766" y="42544"/>
                    <a:pt x="4639941" y="39369"/>
                  </a:cubicBezTo>
                  <a:cubicBezTo>
                    <a:pt x="4643116" y="35559"/>
                    <a:pt x="4646926" y="33019"/>
                    <a:pt x="4650736" y="31114"/>
                  </a:cubicBezTo>
                  <a:cubicBezTo>
                    <a:pt x="4655181" y="29209"/>
                    <a:pt x="4659626" y="28574"/>
                    <a:pt x="4664706" y="28574"/>
                  </a:cubicBezTo>
                  <a:close/>
                  <a:moveTo>
                    <a:pt x="4264655" y="28574"/>
                  </a:moveTo>
                  <a:cubicBezTo>
                    <a:pt x="4269735" y="28574"/>
                    <a:pt x="4274180" y="29209"/>
                    <a:pt x="4278625" y="31749"/>
                  </a:cubicBezTo>
                  <a:cubicBezTo>
                    <a:pt x="4283070" y="33654"/>
                    <a:pt x="4286245" y="36194"/>
                    <a:pt x="4289420" y="40004"/>
                  </a:cubicBezTo>
                  <a:cubicBezTo>
                    <a:pt x="4292595" y="43814"/>
                    <a:pt x="4295135" y="47624"/>
                    <a:pt x="4296405" y="52704"/>
                  </a:cubicBezTo>
                  <a:cubicBezTo>
                    <a:pt x="4298310" y="57784"/>
                    <a:pt x="4298945" y="63499"/>
                    <a:pt x="4298945" y="69214"/>
                  </a:cubicBezTo>
                  <a:lnTo>
                    <a:pt x="4299580" y="69214"/>
                  </a:lnTo>
                  <a:cubicBezTo>
                    <a:pt x="4299580" y="75564"/>
                    <a:pt x="4298945" y="81279"/>
                    <a:pt x="4297040" y="86359"/>
                  </a:cubicBezTo>
                  <a:cubicBezTo>
                    <a:pt x="4295135" y="91439"/>
                    <a:pt x="4292595" y="95884"/>
                    <a:pt x="4289420" y="99059"/>
                  </a:cubicBezTo>
                  <a:cubicBezTo>
                    <a:pt x="4286245" y="102869"/>
                    <a:pt x="4282435" y="105409"/>
                    <a:pt x="4277990" y="107314"/>
                  </a:cubicBezTo>
                  <a:cubicBezTo>
                    <a:pt x="4273545" y="109219"/>
                    <a:pt x="4269100" y="109854"/>
                    <a:pt x="4264020" y="109854"/>
                  </a:cubicBezTo>
                  <a:cubicBezTo>
                    <a:pt x="4258940" y="109854"/>
                    <a:pt x="4254495" y="108584"/>
                    <a:pt x="4250050" y="106679"/>
                  </a:cubicBezTo>
                  <a:cubicBezTo>
                    <a:pt x="4245605" y="104774"/>
                    <a:pt x="4242430" y="102234"/>
                    <a:pt x="4239255" y="98424"/>
                  </a:cubicBezTo>
                  <a:cubicBezTo>
                    <a:pt x="4236080" y="94614"/>
                    <a:pt x="4233540" y="90804"/>
                    <a:pt x="4232270" y="85724"/>
                  </a:cubicBezTo>
                  <a:cubicBezTo>
                    <a:pt x="4230365" y="80644"/>
                    <a:pt x="4229730" y="74929"/>
                    <a:pt x="4229730" y="69214"/>
                  </a:cubicBezTo>
                  <a:cubicBezTo>
                    <a:pt x="4229730" y="63499"/>
                    <a:pt x="4230365" y="57149"/>
                    <a:pt x="4232270" y="52069"/>
                  </a:cubicBezTo>
                  <a:cubicBezTo>
                    <a:pt x="4234175" y="46989"/>
                    <a:pt x="4236715" y="42544"/>
                    <a:pt x="4239890" y="39369"/>
                  </a:cubicBezTo>
                  <a:cubicBezTo>
                    <a:pt x="4243065" y="35559"/>
                    <a:pt x="4246875" y="33019"/>
                    <a:pt x="4250685" y="31114"/>
                  </a:cubicBezTo>
                  <a:cubicBezTo>
                    <a:pt x="4255130" y="29209"/>
                    <a:pt x="4259575" y="28574"/>
                    <a:pt x="4264655" y="28574"/>
                  </a:cubicBezTo>
                  <a:close/>
                  <a:moveTo>
                    <a:pt x="1420495" y="28574"/>
                  </a:moveTo>
                  <a:cubicBezTo>
                    <a:pt x="1425575" y="28574"/>
                    <a:pt x="1430020" y="29209"/>
                    <a:pt x="1434465" y="31749"/>
                  </a:cubicBezTo>
                  <a:cubicBezTo>
                    <a:pt x="1438910" y="33654"/>
                    <a:pt x="1442085" y="36194"/>
                    <a:pt x="1445260" y="40004"/>
                  </a:cubicBezTo>
                  <a:cubicBezTo>
                    <a:pt x="1448435" y="43814"/>
                    <a:pt x="1450975" y="47624"/>
                    <a:pt x="1452245" y="52704"/>
                  </a:cubicBezTo>
                  <a:cubicBezTo>
                    <a:pt x="1454150" y="57784"/>
                    <a:pt x="1454785" y="63499"/>
                    <a:pt x="1454785" y="69214"/>
                  </a:cubicBezTo>
                  <a:lnTo>
                    <a:pt x="1455420" y="69214"/>
                  </a:lnTo>
                  <a:cubicBezTo>
                    <a:pt x="1455420" y="75564"/>
                    <a:pt x="1454785" y="81279"/>
                    <a:pt x="1452880" y="86359"/>
                  </a:cubicBezTo>
                  <a:cubicBezTo>
                    <a:pt x="1450975" y="91439"/>
                    <a:pt x="1448435" y="95884"/>
                    <a:pt x="1445260" y="99059"/>
                  </a:cubicBezTo>
                  <a:cubicBezTo>
                    <a:pt x="1442085" y="102869"/>
                    <a:pt x="1438275" y="105409"/>
                    <a:pt x="1433830" y="107314"/>
                  </a:cubicBezTo>
                  <a:cubicBezTo>
                    <a:pt x="1429385" y="109219"/>
                    <a:pt x="1424940" y="109854"/>
                    <a:pt x="1419860" y="109854"/>
                  </a:cubicBezTo>
                  <a:cubicBezTo>
                    <a:pt x="1414780" y="109854"/>
                    <a:pt x="1410335" y="108584"/>
                    <a:pt x="1405890" y="106679"/>
                  </a:cubicBezTo>
                  <a:cubicBezTo>
                    <a:pt x="1401444" y="104774"/>
                    <a:pt x="1398270" y="102234"/>
                    <a:pt x="1395095" y="98424"/>
                  </a:cubicBezTo>
                  <a:cubicBezTo>
                    <a:pt x="1391920" y="94614"/>
                    <a:pt x="1389380" y="90804"/>
                    <a:pt x="1388110" y="85724"/>
                  </a:cubicBezTo>
                  <a:cubicBezTo>
                    <a:pt x="1386205" y="80644"/>
                    <a:pt x="1385570" y="74929"/>
                    <a:pt x="1385570" y="69214"/>
                  </a:cubicBezTo>
                  <a:cubicBezTo>
                    <a:pt x="1385570" y="63499"/>
                    <a:pt x="1386205" y="57149"/>
                    <a:pt x="1388110" y="52069"/>
                  </a:cubicBezTo>
                  <a:cubicBezTo>
                    <a:pt x="1390015" y="46989"/>
                    <a:pt x="1392555" y="42544"/>
                    <a:pt x="1395730" y="39369"/>
                  </a:cubicBezTo>
                  <a:cubicBezTo>
                    <a:pt x="1398905" y="35559"/>
                    <a:pt x="1402715" y="33019"/>
                    <a:pt x="1406525" y="31114"/>
                  </a:cubicBezTo>
                  <a:cubicBezTo>
                    <a:pt x="1410970" y="29209"/>
                    <a:pt x="1415415" y="28574"/>
                    <a:pt x="1420495" y="28574"/>
                  </a:cubicBezTo>
                  <a:close/>
                  <a:moveTo>
                    <a:pt x="3143245" y="5079"/>
                  </a:moveTo>
                  <a:lnTo>
                    <a:pt x="3219445" y="5079"/>
                  </a:lnTo>
                  <a:lnTo>
                    <a:pt x="3219445" y="20319"/>
                  </a:lnTo>
                  <a:lnTo>
                    <a:pt x="3188965" y="20319"/>
                  </a:lnTo>
                  <a:lnTo>
                    <a:pt x="3188965" y="108584"/>
                  </a:lnTo>
                  <a:lnTo>
                    <a:pt x="3173090" y="108584"/>
                  </a:lnTo>
                  <a:lnTo>
                    <a:pt x="3173090" y="20319"/>
                  </a:lnTo>
                  <a:lnTo>
                    <a:pt x="3143245" y="20319"/>
                  </a:lnTo>
                  <a:close/>
                  <a:moveTo>
                    <a:pt x="1628774" y="5079"/>
                  </a:moveTo>
                  <a:lnTo>
                    <a:pt x="1704970" y="5079"/>
                  </a:lnTo>
                  <a:lnTo>
                    <a:pt x="1704970" y="20319"/>
                  </a:lnTo>
                  <a:lnTo>
                    <a:pt x="1675129" y="20319"/>
                  </a:lnTo>
                  <a:lnTo>
                    <a:pt x="1675129" y="108584"/>
                  </a:lnTo>
                  <a:lnTo>
                    <a:pt x="1659255" y="108584"/>
                  </a:lnTo>
                  <a:lnTo>
                    <a:pt x="1659255" y="20319"/>
                  </a:lnTo>
                  <a:lnTo>
                    <a:pt x="1628774" y="20319"/>
                  </a:lnTo>
                  <a:close/>
                  <a:moveTo>
                    <a:pt x="0" y="5079"/>
                  </a:moveTo>
                  <a:lnTo>
                    <a:pt x="76200" y="5079"/>
                  </a:lnTo>
                  <a:lnTo>
                    <a:pt x="76200" y="20319"/>
                  </a:lnTo>
                  <a:lnTo>
                    <a:pt x="45720" y="20319"/>
                  </a:lnTo>
                  <a:lnTo>
                    <a:pt x="45720" y="108584"/>
                  </a:lnTo>
                  <a:lnTo>
                    <a:pt x="29845" y="108584"/>
                  </a:lnTo>
                  <a:lnTo>
                    <a:pt x="29845" y="20319"/>
                  </a:lnTo>
                  <a:lnTo>
                    <a:pt x="0" y="20319"/>
                  </a:lnTo>
                  <a:close/>
                  <a:moveTo>
                    <a:pt x="1362075" y="1269"/>
                  </a:moveTo>
                  <a:cubicBezTo>
                    <a:pt x="1363345" y="1269"/>
                    <a:pt x="1364615" y="1269"/>
                    <a:pt x="1365885" y="1904"/>
                  </a:cubicBezTo>
                  <a:cubicBezTo>
                    <a:pt x="1367155" y="1904"/>
                    <a:pt x="1367790" y="3174"/>
                    <a:pt x="1369060" y="3809"/>
                  </a:cubicBezTo>
                  <a:cubicBezTo>
                    <a:pt x="1369695" y="4444"/>
                    <a:pt x="1370965" y="5714"/>
                    <a:pt x="1370965" y="6984"/>
                  </a:cubicBezTo>
                  <a:cubicBezTo>
                    <a:pt x="1370965" y="8254"/>
                    <a:pt x="1371600" y="9524"/>
                    <a:pt x="1371600" y="10794"/>
                  </a:cubicBezTo>
                  <a:cubicBezTo>
                    <a:pt x="1371600" y="10794"/>
                    <a:pt x="1371600" y="13334"/>
                    <a:pt x="1370965" y="14604"/>
                  </a:cubicBezTo>
                  <a:cubicBezTo>
                    <a:pt x="1370965" y="15874"/>
                    <a:pt x="1369695" y="17144"/>
                    <a:pt x="1369060" y="17779"/>
                  </a:cubicBezTo>
                  <a:cubicBezTo>
                    <a:pt x="1368425" y="18414"/>
                    <a:pt x="1367155" y="19684"/>
                    <a:pt x="1365885" y="19684"/>
                  </a:cubicBezTo>
                  <a:cubicBezTo>
                    <a:pt x="1364615" y="19684"/>
                    <a:pt x="1363345" y="20319"/>
                    <a:pt x="1362075" y="20319"/>
                  </a:cubicBezTo>
                  <a:cubicBezTo>
                    <a:pt x="1360805" y="20319"/>
                    <a:pt x="1359535" y="20319"/>
                    <a:pt x="1358265" y="19684"/>
                  </a:cubicBezTo>
                  <a:cubicBezTo>
                    <a:pt x="1356995" y="19684"/>
                    <a:pt x="1355725" y="18414"/>
                    <a:pt x="1355090" y="17779"/>
                  </a:cubicBezTo>
                  <a:cubicBezTo>
                    <a:pt x="1354455" y="17144"/>
                    <a:pt x="1353185" y="15874"/>
                    <a:pt x="1353185" y="14604"/>
                  </a:cubicBezTo>
                  <a:cubicBezTo>
                    <a:pt x="1353185" y="13334"/>
                    <a:pt x="1352550" y="12064"/>
                    <a:pt x="1352550" y="10794"/>
                  </a:cubicBezTo>
                  <a:cubicBezTo>
                    <a:pt x="1352550" y="9524"/>
                    <a:pt x="1352550" y="8254"/>
                    <a:pt x="1353185" y="6984"/>
                  </a:cubicBezTo>
                  <a:cubicBezTo>
                    <a:pt x="1353185" y="5714"/>
                    <a:pt x="1354455" y="4444"/>
                    <a:pt x="1355090" y="3809"/>
                  </a:cubicBezTo>
                  <a:cubicBezTo>
                    <a:pt x="1355725" y="3174"/>
                    <a:pt x="1356995" y="1904"/>
                    <a:pt x="1358265" y="1904"/>
                  </a:cubicBezTo>
                  <a:cubicBezTo>
                    <a:pt x="1359535" y="1904"/>
                    <a:pt x="1360805" y="1269"/>
                    <a:pt x="1362075" y="1269"/>
                  </a:cubicBezTo>
                  <a:close/>
                  <a:moveTo>
                    <a:pt x="4789801" y="634"/>
                  </a:moveTo>
                  <a:lnTo>
                    <a:pt x="4789801" y="65404"/>
                  </a:lnTo>
                  <a:lnTo>
                    <a:pt x="4814566" y="31114"/>
                  </a:lnTo>
                  <a:lnTo>
                    <a:pt x="4831711" y="31114"/>
                  </a:lnTo>
                  <a:lnTo>
                    <a:pt x="4812026" y="57149"/>
                  </a:lnTo>
                  <a:lnTo>
                    <a:pt x="4835521" y="108584"/>
                  </a:lnTo>
                  <a:lnTo>
                    <a:pt x="4819011" y="108584"/>
                  </a:lnTo>
                  <a:lnTo>
                    <a:pt x="4801866" y="69849"/>
                  </a:lnTo>
                  <a:lnTo>
                    <a:pt x="4789801" y="85724"/>
                  </a:lnTo>
                  <a:lnTo>
                    <a:pt x="4789801" y="108584"/>
                  </a:lnTo>
                  <a:lnTo>
                    <a:pt x="4774561" y="108584"/>
                  </a:lnTo>
                  <a:lnTo>
                    <a:pt x="4774561" y="8889"/>
                  </a:lnTo>
                  <a:close/>
                  <a:moveTo>
                    <a:pt x="4472301" y="634"/>
                  </a:moveTo>
                  <a:lnTo>
                    <a:pt x="4472301" y="109219"/>
                  </a:lnTo>
                  <a:lnTo>
                    <a:pt x="4457061" y="109219"/>
                  </a:lnTo>
                  <a:lnTo>
                    <a:pt x="4457696" y="108584"/>
                  </a:lnTo>
                  <a:lnTo>
                    <a:pt x="4457696" y="100964"/>
                  </a:lnTo>
                  <a:cubicBezTo>
                    <a:pt x="4457696" y="100964"/>
                    <a:pt x="4454521" y="103504"/>
                    <a:pt x="4453251" y="104774"/>
                  </a:cubicBezTo>
                  <a:cubicBezTo>
                    <a:pt x="4451981" y="106044"/>
                    <a:pt x="4450076" y="106679"/>
                    <a:pt x="4448171" y="107949"/>
                  </a:cubicBezTo>
                  <a:cubicBezTo>
                    <a:pt x="4446266" y="108584"/>
                    <a:pt x="4444361" y="109219"/>
                    <a:pt x="4443091" y="109854"/>
                  </a:cubicBezTo>
                  <a:cubicBezTo>
                    <a:pt x="4441186" y="109854"/>
                    <a:pt x="4439281" y="109854"/>
                    <a:pt x="4437376" y="109854"/>
                  </a:cubicBezTo>
                  <a:cubicBezTo>
                    <a:pt x="4432931" y="109854"/>
                    <a:pt x="4429121" y="109219"/>
                    <a:pt x="4425946" y="107314"/>
                  </a:cubicBezTo>
                  <a:cubicBezTo>
                    <a:pt x="4422136" y="106044"/>
                    <a:pt x="4418961" y="103504"/>
                    <a:pt x="4416421" y="99694"/>
                  </a:cubicBezTo>
                  <a:cubicBezTo>
                    <a:pt x="4413881" y="96519"/>
                    <a:pt x="4411341" y="92074"/>
                    <a:pt x="4410071" y="86994"/>
                  </a:cubicBezTo>
                  <a:cubicBezTo>
                    <a:pt x="4408801" y="81914"/>
                    <a:pt x="4407531" y="75564"/>
                    <a:pt x="4407531" y="67944"/>
                  </a:cubicBezTo>
                  <a:cubicBezTo>
                    <a:pt x="4407531" y="61594"/>
                    <a:pt x="4408166" y="55244"/>
                    <a:pt x="4410071" y="50799"/>
                  </a:cubicBezTo>
                  <a:cubicBezTo>
                    <a:pt x="4411976" y="45719"/>
                    <a:pt x="4413881" y="41909"/>
                    <a:pt x="4417056" y="38734"/>
                  </a:cubicBezTo>
                  <a:cubicBezTo>
                    <a:pt x="4419596" y="35559"/>
                    <a:pt x="4423406" y="33019"/>
                    <a:pt x="4426581" y="31749"/>
                  </a:cubicBezTo>
                  <a:cubicBezTo>
                    <a:pt x="4430391" y="29844"/>
                    <a:pt x="4434201" y="29209"/>
                    <a:pt x="4438011" y="29209"/>
                  </a:cubicBezTo>
                  <a:cubicBezTo>
                    <a:pt x="4439916" y="29209"/>
                    <a:pt x="4441821" y="29209"/>
                    <a:pt x="4443726" y="29844"/>
                  </a:cubicBezTo>
                  <a:cubicBezTo>
                    <a:pt x="4445631" y="29844"/>
                    <a:pt x="4447536" y="31114"/>
                    <a:pt x="4448806" y="31749"/>
                  </a:cubicBezTo>
                  <a:cubicBezTo>
                    <a:pt x="4450711" y="32384"/>
                    <a:pt x="4451981" y="33654"/>
                    <a:pt x="4453251" y="34924"/>
                  </a:cubicBezTo>
                  <a:cubicBezTo>
                    <a:pt x="4454521" y="36194"/>
                    <a:pt x="4455791" y="36829"/>
                    <a:pt x="4457061" y="38099"/>
                  </a:cubicBezTo>
                  <a:lnTo>
                    <a:pt x="4457061" y="8254"/>
                  </a:lnTo>
                  <a:close/>
                  <a:moveTo>
                    <a:pt x="4390385" y="634"/>
                  </a:moveTo>
                  <a:lnTo>
                    <a:pt x="4390385" y="108584"/>
                  </a:lnTo>
                  <a:lnTo>
                    <a:pt x="4375145" y="108584"/>
                  </a:lnTo>
                  <a:lnTo>
                    <a:pt x="4375145" y="8889"/>
                  </a:lnTo>
                  <a:close/>
                  <a:moveTo>
                    <a:pt x="3946521" y="634"/>
                  </a:moveTo>
                  <a:lnTo>
                    <a:pt x="3946521" y="38099"/>
                  </a:lnTo>
                  <a:cubicBezTo>
                    <a:pt x="3946521" y="38099"/>
                    <a:pt x="3948426" y="35559"/>
                    <a:pt x="3950331" y="34289"/>
                  </a:cubicBezTo>
                  <a:cubicBezTo>
                    <a:pt x="3951601" y="33019"/>
                    <a:pt x="3953506" y="32384"/>
                    <a:pt x="3954776" y="31114"/>
                  </a:cubicBezTo>
                  <a:cubicBezTo>
                    <a:pt x="3956681" y="30479"/>
                    <a:pt x="3958586" y="29844"/>
                    <a:pt x="3960491" y="29209"/>
                  </a:cubicBezTo>
                  <a:cubicBezTo>
                    <a:pt x="3962396" y="29209"/>
                    <a:pt x="3964301" y="29209"/>
                    <a:pt x="3966206" y="29209"/>
                  </a:cubicBezTo>
                  <a:cubicBezTo>
                    <a:pt x="3970651" y="29209"/>
                    <a:pt x="3975096" y="29844"/>
                    <a:pt x="3978271" y="31749"/>
                  </a:cubicBezTo>
                  <a:cubicBezTo>
                    <a:pt x="3981446" y="33019"/>
                    <a:pt x="3984621" y="35559"/>
                    <a:pt x="3987161" y="38099"/>
                  </a:cubicBezTo>
                  <a:cubicBezTo>
                    <a:pt x="3989701" y="41274"/>
                    <a:pt x="3990971" y="44449"/>
                    <a:pt x="3992241" y="49529"/>
                  </a:cubicBezTo>
                  <a:cubicBezTo>
                    <a:pt x="3993511" y="53974"/>
                    <a:pt x="3994146" y="59054"/>
                    <a:pt x="3994146" y="64134"/>
                  </a:cubicBezTo>
                  <a:lnTo>
                    <a:pt x="3994146" y="108584"/>
                  </a:lnTo>
                  <a:lnTo>
                    <a:pt x="3978906" y="108584"/>
                  </a:lnTo>
                  <a:lnTo>
                    <a:pt x="3978271" y="108584"/>
                  </a:lnTo>
                  <a:lnTo>
                    <a:pt x="3978271" y="64769"/>
                  </a:lnTo>
                  <a:cubicBezTo>
                    <a:pt x="3978271" y="57784"/>
                    <a:pt x="3977001" y="52069"/>
                    <a:pt x="3974461" y="48894"/>
                  </a:cubicBezTo>
                  <a:cubicBezTo>
                    <a:pt x="3971921" y="45084"/>
                    <a:pt x="3968111" y="43814"/>
                    <a:pt x="3962396" y="43814"/>
                  </a:cubicBezTo>
                  <a:cubicBezTo>
                    <a:pt x="3959856" y="43814"/>
                    <a:pt x="3957951" y="43814"/>
                    <a:pt x="3956046" y="45084"/>
                  </a:cubicBezTo>
                  <a:cubicBezTo>
                    <a:pt x="3954141" y="45719"/>
                    <a:pt x="3952236" y="46989"/>
                    <a:pt x="3950966" y="48894"/>
                  </a:cubicBezTo>
                  <a:cubicBezTo>
                    <a:pt x="3949696" y="50799"/>
                    <a:pt x="3948426" y="52704"/>
                    <a:pt x="3947791" y="55244"/>
                  </a:cubicBezTo>
                  <a:cubicBezTo>
                    <a:pt x="3947156" y="57784"/>
                    <a:pt x="3946521" y="60324"/>
                    <a:pt x="3946521" y="63499"/>
                  </a:cubicBezTo>
                  <a:lnTo>
                    <a:pt x="3946521" y="109219"/>
                  </a:lnTo>
                  <a:lnTo>
                    <a:pt x="3931281" y="109219"/>
                  </a:lnTo>
                  <a:lnTo>
                    <a:pt x="3931281" y="8889"/>
                  </a:lnTo>
                  <a:close/>
                  <a:moveTo>
                    <a:pt x="3248021" y="634"/>
                  </a:moveTo>
                  <a:lnTo>
                    <a:pt x="3248021" y="38099"/>
                  </a:lnTo>
                  <a:cubicBezTo>
                    <a:pt x="3248021" y="38099"/>
                    <a:pt x="3249926" y="35559"/>
                    <a:pt x="3251831" y="34289"/>
                  </a:cubicBezTo>
                  <a:cubicBezTo>
                    <a:pt x="3253101" y="33019"/>
                    <a:pt x="3255006" y="32384"/>
                    <a:pt x="3256276" y="31114"/>
                  </a:cubicBezTo>
                  <a:cubicBezTo>
                    <a:pt x="3258181" y="30479"/>
                    <a:pt x="3260086" y="29844"/>
                    <a:pt x="3261991" y="29209"/>
                  </a:cubicBezTo>
                  <a:cubicBezTo>
                    <a:pt x="3263896" y="29209"/>
                    <a:pt x="3265801" y="29209"/>
                    <a:pt x="3267706" y="29209"/>
                  </a:cubicBezTo>
                  <a:cubicBezTo>
                    <a:pt x="3272151" y="29209"/>
                    <a:pt x="3276596" y="29844"/>
                    <a:pt x="3279771" y="31749"/>
                  </a:cubicBezTo>
                  <a:cubicBezTo>
                    <a:pt x="3282946" y="33019"/>
                    <a:pt x="3286121" y="35559"/>
                    <a:pt x="3288661" y="38099"/>
                  </a:cubicBezTo>
                  <a:cubicBezTo>
                    <a:pt x="3291201" y="41274"/>
                    <a:pt x="3292471" y="44449"/>
                    <a:pt x="3293741" y="49529"/>
                  </a:cubicBezTo>
                  <a:cubicBezTo>
                    <a:pt x="3295011" y="53974"/>
                    <a:pt x="3295646" y="59054"/>
                    <a:pt x="3295646" y="64134"/>
                  </a:cubicBezTo>
                  <a:lnTo>
                    <a:pt x="3295646" y="108584"/>
                  </a:lnTo>
                  <a:lnTo>
                    <a:pt x="3280406" y="108584"/>
                  </a:lnTo>
                  <a:lnTo>
                    <a:pt x="3279771" y="108584"/>
                  </a:lnTo>
                  <a:lnTo>
                    <a:pt x="3279771" y="64769"/>
                  </a:lnTo>
                  <a:cubicBezTo>
                    <a:pt x="3279771" y="57784"/>
                    <a:pt x="3278501" y="52069"/>
                    <a:pt x="3275961" y="48894"/>
                  </a:cubicBezTo>
                  <a:cubicBezTo>
                    <a:pt x="3273421" y="45084"/>
                    <a:pt x="3269611" y="43814"/>
                    <a:pt x="3263896" y="43814"/>
                  </a:cubicBezTo>
                  <a:cubicBezTo>
                    <a:pt x="3261356" y="43814"/>
                    <a:pt x="3259451" y="43814"/>
                    <a:pt x="3257546" y="45084"/>
                  </a:cubicBezTo>
                  <a:cubicBezTo>
                    <a:pt x="3255641" y="45719"/>
                    <a:pt x="3253736" y="46989"/>
                    <a:pt x="3252466" y="48894"/>
                  </a:cubicBezTo>
                  <a:cubicBezTo>
                    <a:pt x="3251196" y="50799"/>
                    <a:pt x="3249926" y="52704"/>
                    <a:pt x="3249291" y="55244"/>
                  </a:cubicBezTo>
                  <a:cubicBezTo>
                    <a:pt x="3248656" y="57784"/>
                    <a:pt x="3248021" y="60324"/>
                    <a:pt x="3248021" y="63499"/>
                  </a:cubicBezTo>
                  <a:lnTo>
                    <a:pt x="3248021" y="109219"/>
                  </a:lnTo>
                  <a:lnTo>
                    <a:pt x="3232781" y="109219"/>
                  </a:lnTo>
                  <a:lnTo>
                    <a:pt x="3232781" y="8889"/>
                  </a:lnTo>
                  <a:close/>
                  <a:moveTo>
                    <a:pt x="2432681" y="634"/>
                  </a:moveTo>
                  <a:lnTo>
                    <a:pt x="2432681" y="38099"/>
                  </a:lnTo>
                  <a:cubicBezTo>
                    <a:pt x="2432681" y="38099"/>
                    <a:pt x="2434586" y="35559"/>
                    <a:pt x="2436491" y="34289"/>
                  </a:cubicBezTo>
                  <a:cubicBezTo>
                    <a:pt x="2437761" y="33019"/>
                    <a:pt x="2439666" y="32384"/>
                    <a:pt x="2440936" y="31114"/>
                  </a:cubicBezTo>
                  <a:cubicBezTo>
                    <a:pt x="2442841" y="30479"/>
                    <a:pt x="2444746" y="29844"/>
                    <a:pt x="2446651" y="29209"/>
                  </a:cubicBezTo>
                  <a:cubicBezTo>
                    <a:pt x="2448556" y="29209"/>
                    <a:pt x="2450461" y="29209"/>
                    <a:pt x="2452366" y="29209"/>
                  </a:cubicBezTo>
                  <a:cubicBezTo>
                    <a:pt x="2456811" y="29209"/>
                    <a:pt x="2461256" y="29844"/>
                    <a:pt x="2464431" y="31749"/>
                  </a:cubicBezTo>
                  <a:cubicBezTo>
                    <a:pt x="2467606" y="33019"/>
                    <a:pt x="2470781" y="35559"/>
                    <a:pt x="2473321" y="38099"/>
                  </a:cubicBezTo>
                  <a:cubicBezTo>
                    <a:pt x="2475861" y="41274"/>
                    <a:pt x="2477131" y="44449"/>
                    <a:pt x="2478401" y="49529"/>
                  </a:cubicBezTo>
                  <a:cubicBezTo>
                    <a:pt x="2479671" y="53974"/>
                    <a:pt x="2480306" y="59054"/>
                    <a:pt x="2480306" y="64134"/>
                  </a:cubicBezTo>
                  <a:lnTo>
                    <a:pt x="2480306" y="108584"/>
                  </a:lnTo>
                  <a:lnTo>
                    <a:pt x="2465066" y="108584"/>
                  </a:lnTo>
                  <a:lnTo>
                    <a:pt x="2464431" y="108584"/>
                  </a:lnTo>
                  <a:lnTo>
                    <a:pt x="2464431" y="64769"/>
                  </a:lnTo>
                  <a:cubicBezTo>
                    <a:pt x="2464431" y="57784"/>
                    <a:pt x="2463161" y="52069"/>
                    <a:pt x="2460621" y="48894"/>
                  </a:cubicBezTo>
                  <a:cubicBezTo>
                    <a:pt x="2458081" y="45084"/>
                    <a:pt x="2454271" y="43814"/>
                    <a:pt x="2448556" y="43814"/>
                  </a:cubicBezTo>
                  <a:cubicBezTo>
                    <a:pt x="2446016" y="43814"/>
                    <a:pt x="2444111" y="43814"/>
                    <a:pt x="2442206" y="45084"/>
                  </a:cubicBezTo>
                  <a:cubicBezTo>
                    <a:pt x="2440301" y="45719"/>
                    <a:pt x="2438396" y="46989"/>
                    <a:pt x="2437126" y="48894"/>
                  </a:cubicBezTo>
                  <a:cubicBezTo>
                    <a:pt x="2435856" y="50799"/>
                    <a:pt x="2434586" y="52704"/>
                    <a:pt x="2433951" y="55244"/>
                  </a:cubicBezTo>
                  <a:cubicBezTo>
                    <a:pt x="2433316" y="57784"/>
                    <a:pt x="2432681" y="60324"/>
                    <a:pt x="2432681" y="63499"/>
                  </a:cubicBezTo>
                  <a:lnTo>
                    <a:pt x="2432681" y="109219"/>
                  </a:lnTo>
                  <a:lnTo>
                    <a:pt x="2417441" y="109219"/>
                  </a:lnTo>
                  <a:lnTo>
                    <a:pt x="2417441" y="8889"/>
                  </a:lnTo>
                  <a:close/>
                  <a:moveTo>
                    <a:pt x="1734181" y="634"/>
                  </a:moveTo>
                  <a:lnTo>
                    <a:pt x="1734181" y="38099"/>
                  </a:lnTo>
                  <a:cubicBezTo>
                    <a:pt x="1734181" y="38099"/>
                    <a:pt x="1736086" y="35559"/>
                    <a:pt x="1737991" y="34289"/>
                  </a:cubicBezTo>
                  <a:cubicBezTo>
                    <a:pt x="1739261" y="33019"/>
                    <a:pt x="1741166" y="32384"/>
                    <a:pt x="1742436" y="31114"/>
                  </a:cubicBezTo>
                  <a:cubicBezTo>
                    <a:pt x="1744341" y="30479"/>
                    <a:pt x="1746246" y="29844"/>
                    <a:pt x="1748151" y="29209"/>
                  </a:cubicBezTo>
                  <a:cubicBezTo>
                    <a:pt x="1750056" y="29209"/>
                    <a:pt x="1751961" y="29209"/>
                    <a:pt x="1753866" y="29209"/>
                  </a:cubicBezTo>
                  <a:cubicBezTo>
                    <a:pt x="1758311" y="29209"/>
                    <a:pt x="1762756" y="29844"/>
                    <a:pt x="1765931" y="31749"/>
                  </a:cubicBezTo>
                  <a:cubicBezTo>
                    <a:pt x="1769106" y="33019"/>
                    <a:pt x="1772281" y="35559"/>
                    <a:pt x="1774821" y="38099"/>
                  </a:cubicBezTo>
                  <a:cubicBezTo>
                    <a:pt x="1777361" y="41274"/>
                    <a:pt x="1778631" y="44449"/>
                    <a:pt x="1779901" y="49529"/>
                  </a:cubicBezTo>
                  <a:cubicBezTo>
                    <a:pt x="1781171" y="53974"/>
                    <a:pt x="1781806" y="59054"/>
                    <a:pt x="1781806" y="64134"/>
                  </a:cubicBezTo>
                  <a:lnTo>
                    <a:pt x="1781806" y="108584"/>
                  </a:lnTo>
                  <a:lnTo>
                    <a:pt x="1766566" y="108584"/>
                  </a:lnTo>
                  <a:lnTo>
                    <a:pt x="1765931" y="108584"/>
                  </a:lnTo>
                  <a:lnTo>
                    <a:pt x="1765931" y="64769"/>
                  </a:lnTo>
                  <a:cubicBezTo>
                    <a:pt x="1765931" y="57784"/>
                    <a:pt x="1764661" y="52069"/>
                    <a:pt x="1762121" y="48894"/>
                  </a:cubicBezTo>
                  <a:cubicBezTo>
                    <a:pt x="1759581" y="45084"/>
                    <a:pt x="1755771" y="43814"/>
                    <a:pt x="1750056" y="43814"/>
                  </a:cubicBezTo>
                  <a:cubicBezTo>
                    <a:pt x="1747516" y="43814"/>
                    <a:pt x="1745611" y="43814"/>
                    <a:pt x="1743706" y="45084"/>
                  </a:cubicBezTo>
                  <a:cubicBezTo>
                    <a:pt x="1741801" y="45719"/>
                    <a:pt x="1739896" y="46989"/>
                    <a:pt x="1738626" y="48894"/>
                  </a:cubicBezTo>
                  <a:cubicBezTo>
                    <a:pt x="1737356" y="50799"/>
                    <a:pt x="1736086" y="52704"/>
                    <a:pt x="1735451" y="55244"/>
                  </a:cubicBezTo>
                  <a:cubicBezTo>
                    <a:pt x="1734816" y="57784"/>
                    <a:pt x="1734181" y="60324"/>
                    <a:pt x="1734181" y="63499"/>
                  </a:cubicBezTo>
                  <a:lnTo>
                    <a:pt x="1734181" y="109219"/>
                  </a:lnTo>
                  <a:lnTo>
                    <a:pt x="1718941" y="109219"/>
                  </a:lnTo>
                  <a:lnTo>
                    <a:pt x="1718941" y="8889"/>
                  </a:lnTo>
                  <a:close/>
                  <a:moveTo>
                    <a:pt x="803275" y="634"/>
                  </a:moveTo>
                  <a:lnTo>
                    <a:pt x="803275" y="38099"/>
                  </a:lnTo>
                  <a:cubicBezTo>
                    <a:pt x="803275" y="38099"/>
                    <a:pt x="805180" y="35559"/>
                    <a:pt x="807085" y="34289"/>
                  </a:cubicBezTo>
                  <a:cubicBezTo>
                    <a:pt x="808355" y="33019"/>
                    <a:pt x="810260" y="32384"/>
                    <a:pt x="811530" y="31114"/>
                  </a:cubicBezTo>
                  <a:cubicBezTo>
                    <a:pt x="813435" y="30479"/>
                    <a:pt x="815340" y="29844"/>
                    <a:pt x="817245" y="29209"/>
                  </a:cubicBezTo>
                  <a:cubicBezTo>
                    <a:pt x="819150" y="29209"/>
                    <a:pt x="821055" y="29209"/>
                    <a:pt x="822960" y="29209"/>
                  </a:cubicBezTo>
                  <a:cubicBezTo>
                    <a:pt x="827405" y="29209"/>
                    <a:pt x="831850" y="29844"/>
                    <a:pt x="835025" y="31749"/>
                  </a:cubicBezTo>
                  <a:cubicBezTo>
                    <a:pt x="838200" y="33019"/>
                    <a:pt x="841375" y="35559"/>
                    <a:pt x="843915" y="38099"/>
                  </a:cubicBezTo>
                  <a:cubicBezTo>
                    <a:pt x="846455" y="41274"/>
                    <a:pt x="847725" y="44449"/>
                    <a:pt x="848995" y="49529"/>
                  </a:cubicBezTo>
                  <a:cubicBezTo>
                    <a:pt x="850265" y="53974"/>
                    <a:pt x="850900" y="59054"/>
                    <a:pt x="850900" y="64134"/>
                  </a:cubicBezTo>
                  <a:lnTo>
                    <a:pt x="850900" y="108584"/>
                  </a:lnTo>
                  <a:lnTo>
                    <a:pt x="835660" y="108584"/>
                  </a:lnTo>
                  <a:lnTo>
                    <a:pt x="835025" y="108584"/>
                  </a:lnTo>
                  <a:lnTo>
                    <a:pt x="835025" y="64769"/>
                  </a:lnTo>
                  <a:cubicBezTo>
                    <a:pt x="835025" y="57784"/>
                    <a:pt x="833755" y="52069"/>
                    <a:pt x="831215" y="48894"/>
                  </a:cubicBezTo>
                  <a:cubicBezTo>
                    <a:pt x="828675" y="45084"/>
                    <a:pt x="824865" y="43814"/>
                    <a:pt x="819150" y="43814"/>
                  </a:cubicBezTo>
                  <a:cubicBezTo>
                    <a:pt x="816610" y="43814"/>
                    <a:pt x="814705" y="43814"/>
                    <a:pt x="812800" y="45084"/>
                  </a:cubicBezTo>
                  <a:cubicBezTo>
                    <a:pt x="810895" y="45719"/>
                    <a:pt x="808990" y="46989"/>
                    <a:pt x="807720" y="48894"/>
                  </a:cubicBezTo>
                  <a:cubicBezTo>
                    <a:pt x="806450" y="50799"/>
                    <a:pt x="805180" y="52704"/>
                    <a:pt x="804545" y="55244"/>
                  </a:cubicBezTo>
                  <a:cubicBezTo>
                    <a:pt x="803910" y="57784"/>
                    <a:pt x="803275" y="60324"/>
                    <a:pt x="803275" y="63499"/>
                  </a:cubicBezTo>
                  <a:lnTo>
                    <a:pt x="803275" y="109219"/>
                  </a:lnTo>
                  <a:lnTo>
                    <a:pt x="788035" y="109219"/>
                  </a:lnTo>
                  <a:lnTo>
                    <a:pt x="788035" y="8889"/>
                  </a:lnTo>
                  <a:close/>
                  <a:moveTo>
                    <a:pt x="104774" y="634"/>
                  </a:moveTo>
                  <a:lnTo>
                    <a:pt x="104774" y="38099"/>
                  </a:lnTo>
                  <a:cubicBezTo>
                    <a:pt x="104774" y="38099"/>
                    <a:pt x="106679" y="35559"/>
                    <a:pt x="108584" y="34289"/>
                  </a:cubicBezTo>
                  <a:cubicBezTo>
                    <a:pt x="109854" y="33019"/>
                    <a:pt x="111759" y="32384"/>
                    <a:pt x="113029" y="31114"/>
                  </a:cubicBezTo>
                  <a:cubicBezTo>
                    <a:pt x="114934" y="30479"/>
                    <a:pt x="116839" y="29844"/>
                    <a:pt x="118744" y="29209"/>
                  </a:cubicBezTo>
                  <a:cubicBezTo>
                    <a:pt x="120649" y="29209"/>
                    <a:pt x="122554" y="29209"/>
                    <a:pt x="124459" y="29209"/>
                  </a:cubicBezTo>
                  <a:cubicBezTo>
                    <a:pt x="128904" y="29209"/>
                    <a:pt x="133349" y="29844"/>
                    <a:pt x="136524" y="31749"/>
                  </a:cubicBezTo>
                  <a:cubicBezTo>
                    <a:pt x="139699" y="33019"/>
                    <a:pt x="142874" y="35559"/>
                    <a:pt x="145414" y="38099"/>
                  </a:cubicBezTo>
                  <a:cubicBezTo>
                    <a:pt x="147954" y="41274"/>
                    <a:pt x="149224" y="44449"/>
                    <a:pt x="150494" y="49529"/>
                  </a:cubicBezTo>
                  <a:cubicBezTo>
                    <a:pt x="151764" y="53974"/>
                    <a:pt x="152399" y="59054"/>
                    <a:pt x="152399" y="64134"/>
                  </a:cubicBezTo>
                  <a:lnTo>
                    <a:pt x="152399" y="108584"/>
                  </a:lnTo>
                  <a:lnTo>
                    <a:pt x="137159" y="108584"/>
                  </a:lnTo>
                  <a:lnTo>
                    <a:pt x="136524" y="108584"/>
                  </a:lnTo>
                  <a:lnTo>
                    <a:pt x="136524" y="64769"/>
                  </a:lnTo>
                  <a:cubicBezTo>
                    <a:pt x="136524" y="57784"/>
                    <a:pt x="135254" y="52069"/>
                    <a:pt x="132714" y="48894"/>
                  </a:cubicBezTo>
                  <a:cubicBezTo>
                    <a:pt x="130174" y="45084"/>
                    <a:pt x="126364" y="43814"/>
                    <a:pt x="120649" y="43814"/>
                  </a:cubicBezTo>
                  <a:cubicBezTo>
                    <a:pt x="118109" y="43814"/>
                    <a:pt x="116204" y="43814"/>
                    <a:pt x="114299" y="45084"/>
                  </a:cubicBezTo>
                  <a:cubicBezTo>
                    <a:pt x="112394" y="45719"/>
                    <a:pt x="110489" y="46989"/>
                    <a:pt x="109219" y="48894"/>
                  </a:cubicBezTo>
                  <a:cubicBezTo>
                    <a:pt x="107949" y="50799"/>
                    <a:pt x="106679" y="52704"/>
                    <a:pt x="106044" y="55244"/>
                  </a:cubicBezTo>
                  <a:cubicBezTo>
                    <a:pt x="105409" y="57784"/>
                    <a:pt x="104774" y="60324"/>
                    <a:pt x="104774" y="63499"/>
                  </a:cubicBezTo>
                  <a:lnTo>
                    <a:pt x="104774" y="109219"/>
                  </a:lnTo>
                  <a:lnTo>
                    <a:pt x="89534" y="109219"/>
                  </a:lnTo>
                  <a:lnTo>
                    <a:pt x="89534" y="8889"/>
                  </a:lnTo>
                  <a:close/>
                  <a:moveTo>
                    <a:pt x="3894450" y="0"/>
                  </a:moveTo>
                  <a:lnTo>
                    <a:pt x="3894450" y="30480"/>
                  </a:lnTo>
                  <a:lnTo>
                    <a:pt x="3913500" y="30480"/>
                  </a:lnTo>
                  <a:lnTo>
                    <a:pt x="3913500" y="44450"/>
                  </a:lnTo>
                  <a:lnTo>
                    <a:pt x="3894450" y="44450"/>
                  </a:lnTo>
                  <a:lnTo>
                    <a:pt x="3894450" y="86995"/>
                  </a:lnTo>
                  <a:cubicBezTo>
                    <a:pt x="3894450" y="86995"/>
                    <a:pt x="3894450" y="90170"/>
                    <a:pt x="3894450" y="91440"/>
                  </a:cubicBezTo>
                  <a:cubicBezTo>
                    <a:pt x="3894450" y="92710"/>
                    <a:pt x="3895085" y="93345"/>
                    <a:pt x="3895720" y="94615"/>
                  </a:cubicBezTo>
                  <a:cubicBezTo>
                    <a:pt x="3896355" y="95250"/>
                    <a:pt x="3896990" y="95885"/>
                    <a:pt x="3898260" y="95885"/>
                  </a:cubicBezTo>
                  <a:cubicBezTo>
                    <a:pt x="3899530" y="95885"/>
                    <a:pt x="3900800" y="95885"/>
                    <a:pt x="3902070" y="95885"/>
                  </a:cubicBezTo>
                  <a:cubicBezTo>
                    <a:pt x="3903975" y="95885"/>
                    <a:pt x="3905880" y="95885"/>
                    <a:pt x="3908420" y="95250"/>
                  </a:cubicBezTo>
                  <a:cubicBezTo>
                    <a:pt x="3910325" y="94615"/>
                    <a:pt x="3912230" y="93980"/>
                    <a:pt x="3913500" y="93345"/>
                  </a:cubicBezTo>
                  <a:lnTo>
                    <a:pt x="3911595" y="106680"/>
                  </a:lnTo>
                  <a:cubicBezTo>
                    <a:pt x="3911595" y="106680"/>
                    <a:pt x="3907785" y="108585"/>
                    <a:pt x="3905245" y="109220"/>
                  </a:cubicBezTo>
                  <a:cubicBezTo>
                    <a:pt x="3902705" y="109855"/>
                    <a:pt x="3900165" y="110490"/>
                    <a:pt x="3896990" y="110490"/>
                  </a:cubicBezTo>
                  <a:cubicBezTo>
                    <a:pt x="3894450" y="110490"/>
                    <a:pt x="3891910" y="110490"/>
                    <a:pt x="3890005" y="109220"/>
                  </a:cubicBezTo>
                  <a:cubicBezTo>
                    <a:pt x="3888100" y="108585"/>
                    <a:pt x="3886195" y="107315"/>
                    <a:pt x="3884290" y="105410"/>
                  </a:cubicBezTo>
                  <a:cubicBezTo>
                    <a:pt x="3882385" y="103505"/>
                    <a:pt x="3881115" y="101600"/>
                    <a:pt x="3880480" y="99060"/>
                  </a:cubicBezTo>
                  <a:cubicBezTo>
                    <a:pt x="3879845" y="96520"/>
                    <a:pt x="3879210" y="93345"/>
                    <a:pt x="3879210" y="89535"/>
                  </a:cubicBezTo>
                  <a:lnTo>
                    <a:pt x="3879210" y="44450"/>
                  </a:lnTo>
                  <a:lnTo>
                    <a:pt x="3868415" y="44450"/>
                  </a:lnTo>
                  <a:lnTo>
                    <a:pt x="3868415" y="30480"/>
                  </a:lnTo>
                  <a:lnTo>
                    <a:pt x="3879210" y="30480"/>
                  </a:lnTo>
                  <a:lnTo>
                    <a:pt x="3879210" y="8255"/>
                  </a:lnTo>
                  <a:close/>
                  <a:moveTo>
                    <a:pt x="3664581" y="0"/>
                  </a:moveTo>
                  <a:lnTo>
                    <a:pt x="3664581" y="30480"/>
                  </a:lnTo>
                  <a:lnTo>
                    <a:pt x="3683631" y="30480"/>
                  </a:lnTo>
                  <a:lnTo>
                    <a:pt x="3683631" y="44450"/>
                  </a:lnTo>
                  <a:lnTo>
                    <a:pt x="3664581" y="44450"/>
                  </a:lnTo>
                  <a:lnTo>
                    <a:pt x="3664581" y="86995"/>
                  </a:lnTo>
                  <a:cubicBezTo>
                    <a:pt x="3664581" y="86995"/>
                    <a:pt x="3664581" y="90170"/>
                    <a:pt x="3664581" y="91440"/>
                  </a:cubicBezTo>
                  <a:cubicBezTo>
                    <a:pt x="3664581" y="92710"/>
                    <a:pt x="3665216" y="93345"/>
                    <a:pt x="3665851" y="94615"/>
                  </a:cubicBezTo>
                  <a:cubicBezTo>
                    <a:pt x="3666486" y="95250"/>
                    <a:pt x="3667121" y="95885"/>
                    <a:pt x="3668391" y="95885"/>
                  </a:cubicBezTo>
                  <a:cubicBezTo>
                    <a:pt x="3669661" y="95885"/>
                    <a:pt x="3670931" y="95885"/>
                    <a:pt x="3672201" y="95885"/>
                  </a:cubicBezTo>
                  <a:cubicBezTo>
                    <a:pt x="3674106" y="95885"/>
                    <a:pt x="3676011" y="95885"/>
                    <a:pt x="3678551" y="95250"/>
                  </a:cubicBezTo>
                  <a:cubicBezTo>
                    <a:pt x="3680456" y="94615"/>
                    <a:pt x="3682361" y="93980"/>
                    <a:pt x="3683631" y="93345"/>
                  </a:cubicBezTo>
                  <a:lnTo>
                    <a:pt x="3681726" y="106680"/>
                  </a:lnTo>
                  <a:cubicBezTo>
                    <a:pt x="3681726" y="106680"/>
                    <a:pt x="3677916" y="108585"/>
                    <a:pt x="3675376" y="109220"/>
                  </a:cubicBezTo>
                  <a:cubicBezTo>
                    <a:pt x="3672836" y="109855"/>
                    <a:pt x="3670296" y="110490"/>
                    <a:pt x="3667121" y="110490"/>
                  </a:cubicBezTo>
                  <a:cubicBezTo>
                    <a:pt x="3664581" y="110490"/>
                    <a:pt x="3662041" y="110490"/>
                    <a:pt x="3660136" y="109220"/>
                  </a:cubicBezTo>
                  <a:cubicBezTo>
                    <a:pt x="3658231" y="108585"/>
                    <a:pt x="3656326" y="107315"/>
                    <a:pt x="3654421" y="105410"/>
                  </a:cubicBezTo>
                  <a:cubicBezTo>
                    <a:pt x="3652516" y="103505"/>
                    <a:pt x="3651246" y="101600"/>
                    <a:pt x="3650611" y="99060"/>
                  </a:cubicBezTo>
                  <a:cubicBezTo>
                    <a:pt x="3649976" y="96520"/>
                    <a:pt x="3649341" y="93345"/>
                    <a:pt x="3649341" y="89535"/>
                  </a:cubicBezTo>
                  <a:lnTo>
                    <a:pt x="3649341" y="44450"/>
                  </a:lnTo>
                  <a:lnTo>
                    <a:pt x="3638546" y="44450"/>
                  </a:lnTo>
                  <a:lnTo>
                    <a:pt x="3638546" y="30480"/>
                  </a:lnTo>
                  <a:lnTo>
                    <a:pt x="3649341" y="30480"/>
                  </a:lnTo>
                  <a:lnTo>
                    <a:pt x="3649341" y="8255"/>
                  </a:lnTo>
                  <a:close/>
                  <a:moveTo>
                    <a:pt x="3610605" y="0"/>
                  </a:moveTo>
                  <a:lnTo>
                    <a:pt x="3610605" y="30480"/>
                  </a:lnTo>
                  <a:lnTo>
                    <a:pt x="3629655" y="30480"/>
                  </a:lnTo>
                  <a:lnTo>
                    <a:pt x="3629655" y="44450"/>
                  </a:lnTo>
                  <a:lnTo>
                    <a:pt x="3610605" y="44450"/>
                  </a:lnTo>
                  <a:lnTo>
                    <a:pt x="3610605" y="86995"/>
                  </a:lnTo>
                  <a:cubicBezTo>
                    <a:pt x="3610605" y="86995"/>
                    <a:pt x="3610605" y="90170"/>
                    <a:pt x="3610605" y="91440"/>
                  </a:cubicBezTo>
                  <a:cubicBezTo>
                    <a:pt x="3610605" y="92710"/>
                    <a:pt x="3611240" y="93345"/>
                    <a:pt x="3611875" y="94615"/>
                  </a:cubicBezTo>
                  <a:cubicBezTo>
                    <a:pt x="3612510" y="95250"/>
                    <a:pt x="3613145" y="95885"/>
                    <a:pt x="3614415" y="95885"/>
                  </a:cubicBezTo>
                  <a:cubicBezTo>
                    <a:pt x="3615685" y="95885"/>
                    <a:pt x="3616955" y="95885"/>
                    <a:pt x="3618225" y="95885"/>
                  </a:cubicBezTo>
                  <a:cubicBezTo>
                    <a:pt x="3620130" y="95885"/>
                    <a:pt x="3622035" y="95885"/>
                    <a:pt x="3624575" y="95250"/>
                  </a:cubicBezTo>
                  <a:cubicBezTo>
                    <a:pt x="3626480" y="94615"/>
                    <a:pt x="3628385" y="93980"/>
                    <a:pt x="3629655" y="93345"/>
                  </a:cubicBezTo>
                  <a:lnTo>
                    <a:pt x="3627750" y="106680"/>
                  </a:lnTo>
                  <a:cubicBezTo>
                    <a:pt x="3627750" y="106680"/>
                    <a:pt x="3623940" y="108585"/>
                    <a:pt x="3621400" y="109220"/>
                  </a:cubicBezTo>
                  <a:cubicBezTo>
                    <a:pt x="3618860" y="109855"/>
                    <a:pt x="3616320" y="110490"/>
                    <a:pt x="3613145" y="110490"/>
                  </a:cubicBezTo>
                  <a:cubicBezTo>
                    <a:pt x="3610605" y="110490"/>
                    <a:pt x="3608065" y="110490"/>
                    <a:pt x="3606160" y="109220"/>
                  </a:cubicBezTo>
                  <a:cubicBezTo>
                    <a:pt x="3604255" y="108585"/>
                    <a:pt x="3602350" y="107315"/>
                    <a:pt x="3600445" y="105410"/>
                  </a:cubicBezTo>
                  <a:cubicBezTo>
                    <a:pt x="3598540" y="103505"/>
                    <a:pt x="3597270" y="101600"/>
                    <a:pt x="3596635" y="99060"/>
                  </a:cubicBezTo>
                  <a:cubicBezTo>
                    <a:pt x="3596000" y="96520"/>
                    <a:pt x="3595365" y="93345"/>
                    <a:pt x="3595365" y="89535"/>
                  </a:cubicBezTo>
                  <a:lnTo>
                    <a:pt x="3595365" y="44450"/>
                  </a:lnTo>
                  <a:lnTo>
                    <a:pt x="3584570" y="44450"/>
                  </a:lnTo>
                  <a:lnTo>
                    <a:pt x="3584570" y="30480"/>
                  </a:lnTo>
                  <a:lnTo>
                    <a:pt x="3595365" y="30480"/>
                  </a:lnTo>
                  <a:lnTo>
                    <a:pt x="3595365" y="8255"/>
                  </a:lnTo>
                  <a:close/>
                  <a:moveTo>
                    <a:pt x="3445505" y="0"/>
                  </a:moveTo>
                  <a:lnTo>
                    <a:pt x="3445505" y="37465"/>
                  </a:lnTo>
                  <a:cubicBezTo>
                    <a:pt x="3445505" y="37465"/>
                    <a:pt x="3448680" y="34925"/>
                    <a:pt x="3449950" y="33655"/>
                  </a:cubicBezTo>
                  <a:cubicBezTo>
                    <a:pt x="3451220" y="33020"/>
                    <a:pt x="3452490" y="31750"/>
                    <a:pt x="3453760" y="31115"/>
                  </a:cubicBezTo>
                  <a:cubicBezTo>
                    <a:pt x="3455030" y="30480"/>
                    <a:pt x="3456935" y="29845"/>
                    <a:pt x="3458840" y="29210"/>
                  </a:cubicBezTo>
                  <a:cubicBezTo>
                    <a:pt x="3460745" y="29210"/>
                    <a:pt x="3463285" y="28575"/>
                    <a:pt x="3465825" y="28575"/>
                  </a:cubicBezTo>
                  <a:cubicBezTo>
                    <a:pt x="3470270" y="28575"/>
                    <a:pt x="3474080" y="29210"/>
                    <a:pt x="3477890" y="31115"/>
                  </a:cubicBezTo>
                  <a:cubicBezTo>
                    <a:pt x="3481700" y="32385"/>
                    <a:pt x="3484875" y="34925"/>
                    <a:pt x="3487415" y="38735"/>
                  </a:cubicBezTo>
                  <a:cubicBezTo>
                    <a:pt x="3489955" y="41910"/>
                    <a:pt x="3492495" y="46355"/>
                    <a:pt x="3493765" y="51435"/>
                  </a:cubicBezTo>
                  <a:cubicBezTo>
                    <a:pt x="3495035" y="56515"/>
                    <a:pt x="3496305" y="62865"/>
                    <a:pt x="3496305" y="70485"/>
                  </a:cubicBezTo>
                  <a:lnTo>
                    <a:pt x="3495670" y="71120"/>
                  </a:lnTo>
                  <a:cubicBezTo>
                    <a:pt x="3495670" y="77470"/>
                    <a:pt x="3495035" y="83820"/>
                    <a:pt x="3493130" y="88265"/>
                  </a:cubicBezTo>
                  <a:cubicBezTo>
                    <a:pt x="3491225" y="93345"/>
                    <a:pt x="3489320" y="97155"/>
                    <a:pt x="3486145" y="100330"/>
                  </a:cubicBezTo>
                  <a:cubicBezTo>
                    <a:pt x="3483605" y="103505"/>
                    <a:pt x="3479795" y="106045"/>
                    <a:pt x="3476620" y="107315"/>
                  </a:cubicBezTo>
                  <a:cubicBezTo>
                    <a:pt x="3472810" y="109220"/>
                    <a:pt x="3469000" y="109855"/>
                    <a:pt x="3465190" y="109855"/>
                  </a:cubicBezTo>
                  <a:cubicBezTo>
                    <a:pt x="3461380" y="109855"/>
                    <a:pt x="3457570" y="109220"/>
                    <a:pt x="3454395" y="107315"/>
                  </a:cubicBezTo>
                  <a:cubicBezTo>
                    <a:pt x="3450585" y="105410"/>
                    <a:pt x="3448045" y="103505"/>
                    <a:pt x="3445505" y="100965"/>
                  </a:cubicBezTo>
                  <a:lnTo>
                    <a:pt x="3445505" y="107950"/>
                  </a:lnTo>
                  <a:lnTo>
                    <a:pt x="3430265" y="107950"/>
                  </a:lnTo>
                  <a:lnTo>
                    <a:pt x="3430265" y="7620"/>
                  </a:lnTo>
                  <a:close/>
                  <a:moveTo>
                    <a:pt x="2380611" y="0"/>
                  </a:moveTo>
                  <a:lnTo>
                    <a:pt x="2380611" y="30480"/>
                  </a:lnTo>
                  <a:lnTo>
                    <a:pt x="2399661" y="30480"/>
                  </a:lnTo>
                  <a:lnTo>
                    <a:pt x="2399661" y="44450"/>
                  </a:lnTo>
                  <a:lnTo>
                    <a:pt x="2380611" y="44450"/>
                  </a:lnTo>
                  <a:lnTo>
                    <a:pt x="2380611" y="86995"/>
                  </a:lnTo>
                  <a:cubicBezTo>
                    <a:pt x="2380611" y="86995"/>
                    <a:pt x="2380611" y="90170"/>
                    <a:pt x="2380611" y="91440"/>
                  </a:cubicBezTo>
                  <a:cubicBezTo>
                    <a:pt x="2380611" y="92710"/>
                    <a:pt x="2381246" y="93345"/>
                    <a:pt x="2381881" y="94615"/>
                  </a:cubicBezTo>
                  <a:cubicBezTo>
                    <a:pt x="2382516" y="95250"/>
                    <a:pt x="2383151" y="95885"/>
                    <a:pt x="2384421" y="95885"/>
                  </a:cubicBezTo>
                  <a:cubicBezTo>
                    <a:pt x="2385691" y="95885"/>
                    <a:pt x="2386961" y="95885"/>
                    <a:pt x="2388231" y="95885"/>
                  </a:cubicBezTo>
                  <a:cubicBezTo>
                    <a:pt x="2390136" y="95885"/>
                    <a:pt x="2392041" y="95885"/>
                    <a:pt x="2394581" y="95250"/>
                  </a:cubicBezTo>
                  <a:cubicBezTo>
                    <a:pt x="2396486" y="94615"/>
                    <a:pt x="2398391" y="93980"/>
                    <a:pt x="2399661" y="93345"/>
                  </a:cubicBezTo>
                  <a:lnTo>
                    <a:pt x="2397756" y="106680"/>
                  </a:lnTo>
                  <a:cubicBezTo>
                    <a:pt x="2397756" y="106680"/>
                    <a:pt x="2393946" y="108585"/>
                    <a:pt x="2391406" y="109220"/>
                  </a:cubicBezTo>
                  <a:cubicBezTo>
                    <a:pt x="2388866" y="109855"/>
                    <a:pt x="2386326" y="110490"/>
                    <a:pt x="2383151" y="110490"/>
                  </a:cubicBezTo>
                  <a:cubicBezTo>
                    <a:pt x="2380611" y="110490"/>
                    <a:pt x="2378071" y="110490"/>
                    <a:pt x="2376166" y="109220"/>
                  </a:cubicBezTo>
                  <a:cubicBezTo>
                    <a:pt x="2374261" y="108585"/>
                    <a:pt x="2372356" y="107315"/>
                    <a:pt x="2370451" y="105410"/>
                  </a:cubicBezTo>
                  <a:cubicBezTo>
                    <a:pt x="2368546" y="103505"/>
                    <a:pt x="2367276" y="101600"/>
                    <a:pt x="2366641" y="99060"/>
                  </a:cubicBezTo>
                  <a:cubicBezTo>
                    <a:pt x="2366006" y="96520"/>
                    <a:pt x="2365371" y="93345"/>
                    <a:pt x="2365371" y="89535"/>
                  </a:cubicBezTo>
                  <a:lnTo>
                    <a:pt x="2365371" y="44450"/>
                  </a:lnTo>
                  <a:lnTo>
                    <a:pt x="2354576" y="44450"/>
                  </a:lnTo>
                  <a:lnTo>
                    <a:pt x="2354576" y="30480"/>
                  </a:lnTo>
                  <a:lnTo>
                    <a:pt x="2365371" y="30480"/>
                  </a:lnTo>
                  <a:lnTo>
                    <a:pt x="2365371" y="8255"/>
                  </a:lnTo>
                  <a:close/>
                  <a:moveTo>
                    <a:pt x="2150741" y="0"/>
                  </a:moveTo>
                  <a:lnTo>
                    <a:pt x="2150741" y="30480"/>
                  </a:lnTo>
                  <a:lnTo>
                    <a:pt x="2169791" y="30480"/>
                  </a:lnTo>
                  <a:lnTo>
                    <a:pt x="2169791" y="44450"/>
                  </a:lnTo>
                  <a:lnTo>
                    <a:pt x="2150741" y="44450"/>
                  </a:lnTo>
                  <a:lnTo>
                    <a:pt x="2150741" y="86995"/>
                  </a:lnTo>
                  <a:cubicBezTo>
                    <a:pt x="2150741" y="86995"/>
                    <a:pt x="2150741" y="90170"/>
                    <a:pt x="2150741" y="91440"/>
                  </a:cubicBezTo>
                  <a:cubicBezTo>
                    <a:pt x="2150741" y="92710"/>
                    <a:pt x="2151376" y="93345"/>
                    <a:pt x="2152011" y="94615"/>
                  </a:cubicBezTo>
                  <a:cubicBezTo>
                    <a:pt x="2152646" y="95250"/>
                    <a:pt x="2153281" y="95885"/>
                    <a:pt x="2154551" y="95885"/>
                  </a:cubicBezTo>
                  <a:cubicBezTo>
                    <a:pt x="2155821" y="95885"/>
                    <a:pt x="2157091" y="95885"/>
                    <a:pt x="2158361" y="95885"/>
                  </a:cubicBezTo>
                  <a:cubicBezTo>
                    <a:pt x="2160266" y="95885"/>
                    <a:pt x="2162171" y="95885"/>
                    <a:pt x="2164711" y="95250"/>
                  </a:cubicBezTo>
                  <a:cubicBezTo>
                    <a:pt x="2166616" y="94615"/>
                    <a:pt x="2168521" y="93980"/>
                    <a:pt x="2169791" y="93345"/>
                  </a:cubicBezTo>
                  <a:lnTo>
                    <a:pt x="2167886" y="106680"/>
                  </a:lnTo>
                  <a:cubicBezTo>
                    <a:pt x="2167886" y="106680"/>
                    <a:pt x="2164076" y="108585"/>
                    <a:pt x="2161536" y="109220"/>
                  </a:cubicBezTo>
                  <a:cubicBezTo>
                    <a:pt x="2158996" y="109855"/>
                    <a:pt x="2156456" y="110490"/>
                    <a:pt x="2153281" y="110490"/>
                  </a:cubicBezTo>
                  <a:cubicBezTo>
                    <a:pt x="2150741" y="110490"/>
                    <a:pt x="2148201" y="110490"/>
                    <a:pt x="2146296" y="109220"/>
                  </a:cubicBezTo>
                  <a:cubicBezTo>
                    <a:pt x="2144391" y="108585"/>
                    <a:pt x="2142486" y="107315"/>
                    <a:pt x="2140581" y="105410"/>
                  </a:cubicBezTo>
                  <a:cubicBezTo>
                    <a:pt x="2138676" y="103505"/>
                    <a:pt x="2137406" y="101600"/>
                    <a:pt x="2136771" y="99060"/>
                  </a:cubicBezTo>
                  <a:cubicBezTo>
                    <a:pt x="2136136" y="96520"/>
                    <a:pt x="2135501" y="93345"/>
                    <a:pt x="2135501" y="89535"/>
                  </a:cubicBezTo>
                  <a:lnTo>
                    <a:pt x="2135501" y="44450"/>
                  </a:lnTo>
                  <a:lnTo>
                    <a:pt x="2124706" y="44450"/>
                  </a:lnTo>
                  <a:lnTo>
                    <a:pt x="2124706" y="30480"/>
                  </a:lnTo>
                  <a:lnTo>
                    <a:pt x="2135501" y="30480"/>
                  </a:lnTo>
                  <a:lnTo>
                    <a:pt x="2135501" y="8255"/>
                  </a:lnTo>
                  <a:close/>
                  <a:moveTo>
                    <a:pt x="2096131" y="0"/>
                  </a:moveTo>
                  <a:lnTo>
                    <a:pt x="2096131" y="30480"/>
                  </a:lnTo>
                  <a:lnTo>
                    <a:pt x="2115181" y="30480"/>
                  </a:lnTo>
                  <a:lnTo>
                    <a:pt x="2115181" y="44450"/>
                  </a:lnTo>
                  <a:lnTo>
                    <a:pt x="2096131" y="44450"/>
                  </a:lnTo>
                  <a:lnTo>
                    <a:pt x="2096131" y="86995"/>
                  </a:lnTo>
                  <a:cubicBezTo>
                    <a:pt x="2096131" y="86995"/>
                    <a:pt x="2096131" y="90170"/>
                    <a:pt x="2096131" y="91440"/>
                  </a:cubicBezTo>
                  <a:cubicBezTo>
                    <a:pt x="2096131" y="92710"/>
                    <a:pt x="2096766" y="93345"/>
                    <a:pt x="2097401" y="94615"/>
                  </a:cubicBezTo>
                  <a:cubicBezTo>
                    <a:pt x="2098036" y="95250"/>
                    <a:pt x="2098671" y="95885"/>
                    <a:pt x="2099941" y="95885"/>
                  </a:cubicBezTo>
                  <a:cubicBezTo>
                    <a:pt x="2101211" y="95885"/>
                    <a:pt x="2102481" y="95885"/>
                    <a:pt x="2103751" y="95885"/>
                  </a:cubicBezTo>
                  <a:cubicBezTo>
                    <a:pt x="2105656" y="95885"/>
                    <a:pt x="2107561" y="95885"/>
                    <a:pt x="2110101" y="95250"/>
                  </a:cubicBezTo>
                  <a:cubicBezTo>
                    <a:pt x="2112006" y="94615"/>
                    <a:pt x="2113911" y="93980"/>
                    <a:pt x="2115181" y="93345"/>
                  </a:cubicBezTo>
                  <a:lnTo>
                    <a:pt x="2113276" y="106680"/>
                  </a:lnTo>
                  <a:cubicBezTo>
                    <a:pt x="2113276" y="106680"/>
                    <a:pt x="2109466" y="108585"/>
                    <a:pt x="2106926" y="109220"/>
                  </a:cubicBezTo>
                  <a:cubicBezTo>
                    <a:pt x="2104386" y="109855"/>
                    <a:pt x="2101846" y="110490"/>
                    <a:pt x="2098671" y="110490"/>
                  </a:cubicBezTo>
                  <a:cubicBezTo>
                    <a:pt x="2096131" y="110490"/>
                    <a:pt x="2093591" y="110490"/>
                    <a:pt x="2091686" y="109220"/>
                  </a:cubicBezTo>
                  <a:cubicBezTo>
                    <a:pt x="2089781" y="108585"/>
                    <a:pt x="2087876" y="107315"/>
                    <a:pt x="2085971" y="105410"/>
                  </a:cubicBezTo>
                  <a:cubicBezTo>
                    <a:pt x="2084066" y="103505"/>
                    <a:pt x="2082796" y="101600"/>
                    <a:pt x="2082161" y="99060"/>
                  </a:cubicBezTo>
                  <a:cubicBezTo>
                    <a:pt x="2081526" y="96520"/>
                    <a:pt x="2080891" y="93345"/>
                    <a:pt x="2080891" y="89535"/>
                  </a:cubicBezTo>
                  <a:lnTo>
                    <a:pt x="2080891" y="44450"/>
                  </a:lnTo>
                  <a:lnTo>
                    <a:pt x="2070096" y="44450"/>
                  </a:lnTo>
                  <a:lnTo>
                    <a:pt x="2070096" y="30480"/>
                  </a:lnTo>
                  <a:lnTo>
                    <a:pt x="2080891" y="30480"/>
                  </a:lnTo>
                  <a:lnTo>
                    <a:pt x="2080891" y="8255"/>
                  </a:lnTo>
                  <a:close/>
                  <a:moveTo>
                    <a:pt x="1931665" y="0"/>
                  </a:moveTo>
                  <a:lnTo>
                    <a:pt x="1931665" y="37465"/>
                  </a:lnTo>
                  <a:cubicBezTo>
                    <a:pt x="1931665" y="37465"/>
                    <a:pt x="1934840" y="34925"/>
                    <a:pt x="1936110" y="33655"/>
                  </a:cubicBezTo>
                  <a:cubicBezTo>
                    <a:pt x="1937380" y="33020"/>
                    <a:pt x="1938650" y="31750"/>
                    <a:pt x="1939920" y="31115"/>
                  </a:cubicBezTo>
                  <a:cubicBezTo>
                    <a:pt x="1941190" y="30480"/>
                    <a:pt x="1943095" y="29845"/>
                    <a:pt x="1945000" y="29210"/>
                  </a:cubicBezTo>
                  <a:cubicBezTo>
                    <a:pt x="1946905" y="29210"/>
                    <a:pt x="1949445" y="28575"/>
                    <a:pt x="1951985" y="28575"/>
                  </a:cubicBezTo>
                  <a:cubicBezTo>
                    <a:pt x="1956430" y="28575"/>
                    <a:pt x="1960240" y="29210"/>
                    <a:pt x="1964050" y="31115"/>
                  </a:cubicBezTo>
                  <a:cubicBezTo>
                    <a:pt x="1967860" y="32385"/>
                    <a:pt x="1971035" y="34925"/>
                    <a:pt x="1973575" y="38735"/>
                  </a:cubicBezTo>
                  <a:cubicBezTo>
                    <a:pt x="1976115" y="41910"/>
                    <a:pt x="1978655" y="46355"/>
                    <a:pt x="1979925" y="51435"/>
                  </a:cubicBezTo>
                  <a:cubicBezTo>
                    <a:pt x="1981195" y="56515"/>
                    <a:pt x="1982465" y="62865"/>
                    <a:pt x="1982465" y="70485"/>
                  </a:cubicBezTo>
                  <a:lnTo>
                    <a:pt x="1981830" y="71120"/>
                  </a:lnTo>
                  <a:cubicBezTo>
                    <a:pt x="1981830" y="77470"/>
                    <a:pt x="1981195" y="83820"/>
                    <a:pt x="1979290" y="88265"/>
                  </a:cubicBezTo>
                  <a:cubicBezTo>
                    <a:pt x="1977385" y="93345"/>
                    <a:pt x="1975480" y="97155"/>
                    <a:pt x="1972305" y="100330"/>
                  </a:cubicBezTo>
                  <a:cubicBezTo>
                    <a:pt x="1969765" y="103505"/>
                    <a:pt x="1965955" y="106045"/>
                    <a:pt x="1962780" y="107315"/>
                  </a:cubicBezTo>
                  <a:cubicBezTo>
                    <a:pt x="1958970" y="109220"/>
                    <a:pt x="1955160" y="109855"/>
                    <a:pt x="1951350" y="109855"/>
                  </a:cubicBezTo>
                  <a:cubicBezTo>
                    <a:pt x="1947540" y="109855"/>
                    <a:pt x="1943730" y="109220"/>
                    <a:pt x="1940555" y="107315"/>
                  </a:cubicBezTo>
                  <a:cubicBezTo>
                    <a:pt x="1936745" y="105410"/>
                    <a:pt x="1934205" y="103505"/>
                    <a:pt x="1931665" y="100965"/>
                  </a:cubicBezTo>
                  <a:lnTo>
                    <a:pt x="1931665" y="107950"/>
                  </a:lnTo>
                  <a:lnTo>
                    <a:pt x="1916425" y="107950"/>
                  </a:lnTo>
                  <a:lnTo>
                    <a:pt x="1916425" y="7620"/>
                  </a:lnTo>
                  <a:close/>
                  <a:moveTo>
                    <a:pt x="1316991" y="0"/>
                  </a:moveTo>
                  <a:lnTo>
                    <a:pt x="1316991" y="30480"/>
                  </a:lnTo>
                  <a:lnTo>
                    <a:pt x="1336041" y="30480"/>
                  </a:lnTo>
                  <a:lnTo>
                    <a:pt x="1336041" y="44450"/>
                  </a:lnTo>
                  <a:lnTo>
                    <a:pt x="1316991" y="44450"/>
                  </a:lnTo>
                  <a:lnTo>
                    <a:pt x="1316991" y="86995"/>
                  </a:lnTo>
                  <a:cubicBezTo>
                    <a:pt x="1316991" y="86995"/>
                    <a:pt x="1316991" y="90170"/>
                    <a:pt x="1316991" y="91440"/>
                  </a:cubicBezTo>
                  <a:cubicBezTo>
                    <a:pt x="1316991" y="92710"/>
                    <a:pt x="1317627" y="93345"/>
                    <a:pt x="1318261" y="94615"/>
                  </a:cubicBezTo>
                  <a:cubicBezTo>
                    <a:pt x="1318896" y="95250"/>
                    <a:pt x="1319531" y="95885"/>
                    <a:pt x="1320801" y="95885"/>
                  </a:cubicBezTo>
                  <a:cubicBezTo>
                    <a:pt x="1322072" y="95885"/>
                    <a:pt x="1323341" y="95885"/>
                    <a:pt x="1324611" y="95885"/>
                  </a:cubicBezTo>
                  <a:cubicBezTo>
                    <a:pt x="1326516" y="95885"/>
                    <a:pt x="1328422" y="95885"/>
                    <a:pt x="1330961" y="95250"/>
                  </a:cubicBezTo>
                  <a:cubicBezTo>
                    <a:pt x="1332867" y="94615"/>
                    <a:pt x="1334772" y="93980"/>
                    <a:pt x="1336041" y="93345"/>
                  </a:cubicBezTo>
                  <a:lnTo>
                    <a:pt x="1334136" y="106680"/>
                  </a:lnTo>
                  <a:cubicBezTo>
                    <a:pt x="1334136" y="106680"/>
                    <a:pt x="1330326" y="108585"/>
                    <a:pt x="1327786" y="109220"/>
                  </a:cubicBezTo>
                  <a:cubicBezTo>
                    <a:pt x="1325246" y="109855"/>
                    <a:pt x="1322706" y="110490"/>
                    <a:pt x="1319531" y="110490"/>
                  </a:cubicBezTo>
                  <a:cubicBezTo>
                    <a:pt x="1316991" y="110490"/>
                    <a:pt x="1314451" y="110490"/>
                    <a:pt x="1312546" y="109220"/>
                  </a:cubicBezTo>
                  <a:cubicBezTo>
                    <a:pt x="1310641" y="108585"/>
                    <a:pt x="1308736" y="107315"/>
                    <a:pt x="1306831" y="105410"/>
                  </a:cubicBezTo>
                  <a:cubicBezTo>
                    <a:pt x="1304926" y="103505"/>
                    <a:pt x="1303656" y="101600"/>
                    <a:pt x="1303021" y="99060"/>
                  </a:cubicBezTo>
                  <a:cubicBezTo>
                    <a:pt x="1302386" y="96520"/>
                    <a:pt x="1301751" y="93345"/>
                    <a:pt x="1301751" y="89535"/>
                  </a:cubicBezTo>
                  <a:lnTo>
                    <a:pt x="1301751" y="44450"/>
                  </a:lnTo>
                  <a:lnTo>
                    <a:pt x="1290956" y="44450"/>
                  </a:lnTo>
                  <a:lnTo>
                    <a:pt x="1290956" y="30480"/>
                  </a:lnTo>
                  <a:lnTo>
                    <a:pt x="1301751" y="30480"/>
                  </a:lnTo>
                  <a:lnTo>
                    <a:pt x="1301751" y="8255"/>
                  </a:lnTo>
                  <a:close/>
                  <a:moveTo>
                    <a:pt x="751206" y="0"/>
                  </a:moveTo>
                  <a:lnTo>
                    <a:pt x="751206" y="30480"/>
                  </a:lnTo>
                  <a:lnTo>
                    <a:pt x="770256" y="30480"/>
                  </a:lnTo>
                  <a:lnTo>
                    <a:pt x="770256" y="44450"/>
                  </a:lnTo>
                  <a:lnTo>
                    <a:pt x="751206" y="44450"/>
                  </a:lnTo>
                  <a:lnTo>
                    <a:pt x="751206" y="86995"/>
                  </a:lnTo>
                  <a:cubicBezTo>
                    <a:pt x="751206" y="86995"/>
                    <a:pt x="751206" y="90170"/>
                    <a:pt x="751206" y="91440"/>
                  </a:cubicBezTo>
                  <a:cubicBezTo>
                    <a:pt x="751206" y="92710"/>
                    <a:pt x="751841" y="93345"/>
                    <a:pt x="752476" y="94615"/>
                  </a:cubicBezTo>
                  <a:cubicBezTo>
                    <a:pt x="753111" y="95250"/>
                    <a:pt x="753746" y="95885"/>
                    <a:pt x="755016" y="95885"/>
                  </a:cubicBezTo>
                  <a:cubicBezTo>
                    <a:pt x="756286" y="95885"/>
                    <a:pt x="757556" y="95885"/>
                    <a:pt x="758826" y="95885"/>
                  </a:cubicBezTo>
                  <a:cubicBezTo>
                    <a:pt x="760731" y="95885"/>
                    <a:pt x="762636" y="95885"/>
                    <a:pt x="765176" y="95250"/>
                  </a:cubicBezTo>
                  <a:cubicBezTo>
                    <a:pt x="767081" y="94615"/>
                    <a:pt x="768986" y="93980"/>
                    <a:pt x="770256" y="93345"/>
                  </a:cubicBezTo>
                  <a:lnTo>
                    <a:pt x="768351" y="106680"/>
                  </a:lnTo>
                  <a:cubicBezTo>
                    <a:pt x="768351" y="106680"/>
                    <a:pt x="764541" y="108585"/>
                    <a:pt x="762001" y="109220"/>
                  </a:cubicBezTo>
                  <a:cubicBezTo>
                    <a:pt x="759461" y="109855"/>
                    <a:pt x="756921" y="110490"/>
                    <a:pt x="753746" y="110490"/>
                  </a:cubicBezTo>
                  <a:cubicBezTo>
                    <a:pt x="751206" y="110490"/>
                    <a:pt x="748666" y="110490"/>
                    <a:pt x="746761" y="109220"/>
                  </a:cubicBezTo>
                  <a:cubicBezTo>
                    <a:pt x="744856" y="108585"/>
                    <a:pt x="742951" y="107315"/>
                    <a:pt x="741045" y="105410"/>
                  </a:cubicBezTo>
                  <a:cubicBezTo>
                    <a:pt x="739141" y="103505"/>
                    <a:pt x="737871" y="101600"/>
                    <a:pt x="737236" y="99060"/>
                  </a:cubicBezTo>
                  <a:cubicBezTo>
                    <a:pt x="736600" y="96520"/>
                    <a:pt x="735966" y="93345"/>
                    <a:pt x="735966" y="89535"/>
                  </a:cubicBezTo>
                  <a:lnTo>
                    <a:pt x="735966" y="44450"/>
                  </a:lnTo>
                  <a:lnTo>
                    <a:pt x="725171" y="44450"/>
                  </a:lnTo>
                  <a:lnTo>
                    <a:pt x="725171" y="30480"/>
                  </a:lnTo>
                  <a:lnTo>
                    <a:pt x="735966" y="30480"/>
                  </a:lnTo>
                  <a:lnTo>
                    <a:pt x="735966" y="8255"/>
                  </a:lnTo>
                  <a:close/>
                  <a:moveTo>
                    <a:pt x="521335" y="0"/>
                  </a:moveTo>
                  <a:lnTo>
                    <a:pt x="521335" y="30480"/>
                  </a:lnTo>
                  <a:lnTo>
                    <a:pt x="540385" y="30480"/>
                  </a:lnTo>
                  <a:lnTo>
                    <a:pt x="540385" y="44450"/>
                  </a:lnTo>
                  <a:lnTo>
                    <a:pt x="521335" y="44450"/>
                  </a:lnTo>
                  <a:lnTo>
                    <a:pt x="521335" y="86995"/>
                  </a:lnTo>
                  <a:cubicBezTo>
                    <a:pt x="521335" y="86995"/>
                    <a:pt x="521335" y="90170"/>
                    <a:pt x="521335" y="91440"/>
                  </a:cubicBezTo>
                  <a:cubicBezTo>
                    <a:pt x="521335" y="92710"/>
                    <a:pt x="521970" y="93345"/>
                    <a:pt x="522605" y="94615"/>
                  </a:cubicBezTo>
                  <a:cubicBezTo>
                    <a:pt x="523240" y="95250"/>
                    <a:pt x="523875" y="95885"/>
                    <a:pt x="525145" y="95885"/>
                  </a:cubicBezTo>
                  <a:cubicBezTo>
                    <a:pt x="526415" y="95885"/>
                    <a:pt x="527685" y="95885"/>
                    <a:pt x="528955" y="95885"/>
                  </a:cubicBezTo>
                  <a:cubicBezTo>
                    <a:pt x="530860" y="95885"/>
                    <a:pt x="532765" y="95885"/>
                    <a:pt x="535305" y="95250"/>
                  </a:cubicBezTo>
                  <a:cubicBezTo>
                    <a:pt x="537210" y="94615"/>
                    <a:pt x="539115" y="93980"/>
                    <a:pt x="540385" y="93345"/>
                  </a:cubicBezTo>
                  <a:lnTo>
                    <a:pt x="538480" y="106680"/>
                  </a:lnTo>
                  <a:cubicBezTo>
                    <a:pt x="538480" y="106680"/>
                    <a:pt x="534670" y="108585"/>
                    <a:pt x="532130" y="109220"/>
                  </a:cubicBezTo>
                  <a:cubicBezTo>
                    <a:pt x="529590" y="109855"/>
                    <a:pt x="527050" y="110490"/>
                    <a:pt x="523875" y="110490"/>
                  </a:cubicBezTo>
                  <a:cubicBezTo>
                    <a:pt x="521335" y="110490"/>
                    <a:pt x="518795" y="110490"/>
                    <a:pt x="516890" y="109220"/>
                  </a:cubicBezTo>
                  <a:cubicBezTo>
                    <a:pt x="514985" y="108585"/>
                    <a:pt x="513080" y="107315"/>
                    <a:pt x="511175" y="105410"/>
                  </a:cubicBezTo>
                  <a:cubicBezTo>
                    <a:pt x="509270" y="103505"/>
                    <a:pt x="508000" y="101600"/>
                    <a:pt x="507365" y="99060"/>
                  </a:cubicBezTo>
                  <a:cubicBezTo>
                    <a:pt x="506730" y="96520"/>
                    <a:pt x="506095" y="93345"/>
                    <a:pt x="506095" y="89535"/>
                  </a:cubicBezTo>
                  <a:lnTo>
                    <a:pt x="506095" y="44450"/>
                  </a:lnTo>
                  <a:lnTo>
                    <a:pt x="495300" y="44450"/>
                  </a:lnTo>
                  <a:lnTo>
                    <a:pt x="495300" y="30480"/>
                  </a:lnTo>
                  <a:lnTo>
                    <a:pt x="506095" y="30480"/>
                  </a:lnTo>
                  <a:lnTo>
                    <a:pt x="506095" y="8255"/>
                  </a:lnTo>
                  <a:close/>
                  <a:moveTo>
                    <a:pt x="466724" y="0"/>
                  </a:moveTo>
                  <a:lnTo>
                    <a:pt x="466724" y="30480"/>
                  </a:lnTo>
                  <a:lnTo>
                    <a:pt x="485774" y="30480"/>
                  </a:lnTo>
                  <a:lnTo>
                    <a:pt x="485774" y="44450"/>
                  </a:lnTo>
                  <a:lnTo>
                    <a:pt x="466724" y="44450"/>
                  </a:lnTo>
                  <a:lnTo>
                    <a:pt x="466724" y="86995"/>
                  </a:lnTo>
                  <a:cubicBezTo>
                    <a:pt x="466724" y="86995"/>
                    <a:pt x="466724" y="90170"/>
                    <a:pt x="466724" y="91440"/>
                  </a:cubicBezTo>
                  <a:cubicBezTo>
                    <a:pt x="466724" y="92710"/>
                    <a:pt x="467359" y="93345"/>
                    <a:pt x="467994" y="94615"/>
                  </a:cubicBezTo>
                  <a:cubicBezTo>
                    <a:pt x="468629" y="95250"/>
                    <a:pt x="469264" y="95885"/>
                    <a:pt x="470534" y="95885"/>
                  </a:cubicBezTo>
                  <a:cubicBezTo>
                    <a:pt x="471804" y="95885"/>
                    <a:pt x="473074" y="95885"/>
                    <a:pt x="474344" y="95885"/>
                  </a:cubicBezTo>
                  <a:cubicBezTo>
                    <a:pt x="476249" y="95885"/>
                    <a:pt x="478154" y="95885"/>
                    <a:pt x="480694" y="95250"/>
                  </a:cubicBezTo>
                  <a:cubicBezTo>
                    <a:pt x="482599" y="94615"/>
                    <a:pt x="484504" y="93980"/>
                    <a:pt x="485774" y="93345"/>
                  </a:cubicBezTo>
                  <a:lnTo>
                    <a:pt x="483869" y="106680"/>
                  </a:lnTo>
                  <a:cubicBezTo>
                    <a:pt x="483869" y="106680"/>
                    <a:pt x="480059" y="108585"/>
                    <a:pt x="477519" y="109220"/>
                  </a:cubicBezTo>
                  <a:cubicBezTo>
                    <a:pt x="474979" y="109855"/>
                    <a:pt x="472439" y="110490"/>
                    <a:pt x="469264" y="110490"/>
                  </a:cubicBezTo>
                  <a:cubicBezTo>
                    <a:pt x="466724" y="110490"/>
                    <a:pt x="464184" y="110490"/>
                    <a:pt x="462279" y="109220"/>
                  </a:cubicBezTo>
                  <a:cubicBezTo>
                    <a:pt x="460374" y="108585"/>
                    <a:pt x="458469" y="107315"/>
                    <a:pt x="456564" y="105410"/>
                  </a:cubicBezTo>
                  <a:cubicBezTo>
                    <a:pt x="454659" y="103505"/>
                    <a:pt x="453389" y="101600"/>
                    <a:pt x="452754" y="99060"/>
                  </a:cubicBezTo>
                  <a:cubicBezTo>
                    <a:pt x="452119" y="96520"/>
                    <a:pt x="451484" y="93345"/>
                    <a:pt x="451484" y="89535"/>
                  </a:cubicBezTo>
                  <a:lnTo>
                    <a:pt x="451484" y="44450"/>
                  </a:lnTo>
                  <a:lnTo>
                    <a:pt x="440689" y="44450"/>
                  </a:lnTo>
                  <a:lnTo>
                    <a:pt x="440689" y="30480"/>
                  </a:lnTo>
                  <a:lnTo>
                    <a:pt x="451484" y="30480"/>
                  </a:lnTo>
                  <a:lnTo>
                    <a:pt x="451484" y="8255"/>
                  </a:lnTo>
                  <a:close/>
                  <a:moveTo>
                    <a:pt x="302259" y="0"/>
                  </a:moveTo>
                  <a:lnTo>
                    <a:pt x="302259" y="37465"/>
                  </a:lnTo>
                  <a:cubicBezTo>
                    <a:pt x="302259" y="37465"/>
                    <a:pt x="305434" y="34925"/>
                    <a:pt x="306704" y="33655"/>
                  </a:cubicBezTo>
                  <a:cubicBezTo>
                    <a:pt x="307974" y="33020"/>
                    <a:pt x="309244" y="31750"/>
                    <a:pt x="310514" y="31115"/>
                  </a:cubicBezTo>
                  <a:cubicBezTo>
                    <a:pt x="311784" y="30480"/>
                    <a:pt x="313689" y="29845"/>
                    <a:pt x="315594" y="29210"/>
                  </a:cubicBezTo>
                  <a:cubicBezTo>
                    <a:pt x="317499" y="29210"/>
                    <a:pt x="320039" y="28575"/>
                    <a:pt x="322579" y="28575"/>
                  </a:cubicBezTo>
                  <a:cubicBezTo>
                    <a:pt x="327024" y="28575"/>
                    <a:pt x="330834" y="29210"/>
                    <a:pt x="334644" y="31115"/>
                  </a:cubicBezTo>
                  <a:cubicBezTo>
                    <a:pt x="338454" y="32385"/>
                    <a:pt x="341629" y="34925"/>
                    <a:pt x="344169" y="38735"/>
                  </a:cubicBezTo>
                  <a:cubicBezTo>
                    <a:pt x="346709" y="41910"/>
                    <a:pt x="349249" y="46355"/>
                    <a:pt x="350519" y="51435"/>
                  </a:cubicBezTo>
                  <a:cubicBezTo>
                    <a:pt x="351789" y="56515"/>
                    <a:pt x="353059" y="62865"/>
                    <a:pt x="353059" y="70485"/>
                  </a:cubicBezTo>
                  <a:lnTo>
                    <a:pt x="352424" y="71120"/>
                  </a:lnTo>
                  <a:cubicBezTo>
                    <a:pt x="352424" y="77470"/>
                    <a:pt x="351789" y="83820"/>
                    <a:pt x="349884" y="88265"/>
                  </a:cubicBezTo>
                  <a:cubicBezTo>
                    <a:pt x="347979" y="93345"/>
                    <a:pt x="346074" y="97155"/>
                    <a:pt x="342899" y="100330"/>
                  </a:cubicBezTo>
                  <a:cubicBezTo>
                    <a:pt x="340359" y="103505"/>
                    <a:pt x="336549" y="106045"/>
                    <a:pt x="333374" y="107315"/>
                  </a:cubicBezTo>
                  <a:cubicBezTo>
                    <a:pt x="329564" y="109220"/>
                    <a:pt x="325754" y="109855"/>
                    <a:pt x="321944" y="109855"/>
                  </a:cubicBezTo>
                  <a:cubicBezTo>
                    <a:pt x="318134" y="109855"/>
                    <a:pt x="314324" y="109220"/>
                    <a:pt x="311149" y="107315"/>
                  </a:cubicBezTo>
                  <a:cubicBezTo>
                    <a:pt x="307339" y="105410"/>
                    <a:pt x="304799" y="103505"/>
                    <a:pt x="302259" y="100965"/>
                  </a:cubicBezTo>
                  <a:lnTo>
                    <a:pt x="302259" y="107950"/>
                  </a:lnTo>
                  <a:lnTo>
                    <a:pt x="287019" y="107950"/>
                  </a:lnTo>
                  <a:lnTo>
                    <a:pt x="287019" y="7620"/>
                  </a:lnTo>
                  <a:close/>
                </a:path>
              </a:pathLst>
            </a:custGeom>
            <a:solidFill>
              <a:srgbClr val="FFFFFF"/>
            </a:solidFill>
            <a:ln w="63500" cap="flat">
              <a:noFill/>
              <a:prstDash val="solid"/>
              <a:miter/>
            </a:ln>
          </p:spPr>
          <p:txBody>
            <a:bodyPr rtlCol="0" anchor="ctr"/>
            <a:lstStyle/>
            <a:p>
              <a:endParaRPr lang="en-US"/>
            </a:p>
          </p:txBody>
        </p:sp>
      </p:grpSp>
      <p:sp>
        <p:nvSpPr>
          <p:cNvPr id="28" name="Subtitle 2">
            <a:extLst>
              <a:ext uri="{FF2B5EF4-FFF2-40B4-BE49-F238E27FC236}">
                <a16:creationId xmlns="" xmlns:a16="http://schemas.microsoft.com/office/drawing/2014/main" id="{632E76BF-46D5-8E94-88AA-4783DD302E89}"/>
              </a:ext>
            </a:extLst>
          </p:cNvPr>
          <p:cNvSpPr>
            <a:spLocks noGrp="1"/>
          </p:cNvSpPr>
          <p:nvPr>
            <p:ph type="subTitle" idx="1" hasCustomPrompt="1"/>
          </p:nvPr>
        </p:nvSpPr>
        <p:spPr>
          <a:xfrm>
            <a:off x="1218338" y="3758091"/>
            <a:ext cx="4907628" cy="511939"/>
          </a:xfrm>
        </p:spPr>
        <p:txBody>
          <a:bodyPr wrap="square">
            <a:noAutofit/>
          </a:bodyPr>
          <a:lstStyle>
            <a:lvl1pPr marL="0" indent="0" algn="l">
              <a:buNone/>
              <a:defRPr lang="en-GB" sz="1600" kern="1200" dirty="0">
                <a:solidFill>
                  <a:schemeClr val="bg1"/>
                </a:solidFill>
                <a:latin typeface="+mj-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US" dirty="0"/>
          </a:p>
        </p:txBody>
      </p:sp>
      <p:sp>
        <p:nvSpPr>
          <p:cNvPr id="30" name="Text Placeholder 288">
            <a:extLst>
              <a:ext uri="{FF2B5EF4-FFF2-40B4-BE49-F238E27FC236}">
                <a16:creationId xmlns="" xmlns:a16="http://schemas.microsoft.com/office/drawing/2014/main" id="{1673B89D-F206-B9D2-CDB7-BDE045C7447F}"/>
              </a:ext>
            </a:extLst>
          </p:cNvPr>
          <p:cNvSpPr>
            <a:spLocks noGrp="1"/>
          </p:cNvSpPr>
          <p:nvPr>
            <p:ph type="body" sz="quarter" idx="10"/>
          </p:nvPr>
        </p:nvSpPr>
        <p:spPr>
          <a:xfrm>
            <a:off x="1206763" y="4369091"/>
            <a:ext cx="4906010" cy="246221"/>
          </a:xfrm>
        </p:spPr>
        <p:txBody>
          <a:bodyPr wrap="square">
            <a:spAutoFit/>
          </a:bodyPr>
          <a:lstStyle>
            <a:lvl1pPr marL="0" indent="0">
              <a:buNone/>
              <a:defRPr sz="1600" b="1">
                <a:latin typeface="+mj-lt"/>
              </a:defRPr>
            </a:lvl1pPr>
            <a:lvl2pPr marL="252000" indent="0">
              <a:buNone/>
              <a:defRPr sz="1600" b="1">
                <a:latin typeface="+mj-lt"/>
              </a:defRPr>
            </a:lvl2pPr>
            <a:lvl3pPr marL="504000" indent="0">
              <a:buNone/>
              <a:defRPr sz="1600" b="1">
                <a:latin typeface="+mj-lt"/>
              </a:defRPr>
            </a:lvl3pPr>
            <a:lvl4pPr marL="756000" indent="0">
              <a:buNone/>
              <a:defRPr sz="1600" b="1">
                <a:latin typeface="+mj-lt"/>
              </a:defRPr>
            </a:lvl4pPr>
            <a:lvl5pPr marL="1008000" indent="0">
              <a:buNone/>
              <a:defRPr sz="1600" b="1">
                <a:latin typeface="+mj-lt"/>
              </a:defRPr>
            </a:lvl5pPr>
          </a:lstStyle>
          <a:p>
            <a:pPr lvl="0"/>
            <a:r>
              <a:rPr lang="en-GB" dirty="0"/>
              <a:t>Click to edit Master text styles</a:t>
            </a:r>
          </a:p>
        </p:txBody>
      </p:sp>
      <p:grpSp>
        <p:nvGrpSpPr>
          <p:cNvPr id="2" name="Group 1">
            <a:extLst>
              <a:ext uri="{FF2B5EF4-FFF2-40B4-BE49-F238E27FC236}">
                <a16:creationId xmlns="" xmlns:a16="http://schemas.microsoft.com/office/drawing/2014/main" id="{166D7E4E-2A81-A5AB-16CA-DBCEFBD59141}"/>
              </a:ext>
            </a:extLst>
          </p:cNvPr>
          <p:cNvGrpSpPr/>
          <p:nvPr userDrawn="1"/>
        </p:nvGrpSpPr>
        <p:grpSpPr>
          <a:xfrm>
            <a:off x="501828" y="1238429"/>
            <a:ext cx="4887183" cy="3734730"/>
            <a:chOff x="485774" y="1291008"/>
            <a:chExt cx="5706110" cy="4360545"/>
          </a:xfrm>
        </p:grpSpPr>
        <p:sp>
          <p:nvSpPr>
            <p:cNvPr id="26" name="Freeform 25">
              <a:extLst>
                <a:ext uri="{FF2B5EF4-FFF2-40B4-BE49-F238E27FC236}">
                  <a16:creationId xmlns="" xmlns:a16="http://schemas.microsoft.com/office/drawing/2014/main" id="{F7E50E80-DFF0-E065-898F-1AFD970459B6}"/>
                </a:ext>
              </a:extLst>
            </p:cNvPr>
            <p:cNvSpPr/>
            <p:nvPr userDrawn="1"/>
          </p:nvSpPr>
          <p:spPr>
            <a:xfrm>
              <a:off x="485774" y="5549953"/>
              <a:ext cx="508000" cy="101600"/>
            </a:xfrm>
            <a:custGeom>
              <a:avLst/>
              <a:gdLst>
                <a:gd name="connsiteX0" fmla="*/ 406400 w 508000"/>
                <a:gd name="connsiteY0" fmla="*/ 0 h 101600"/>
                <a:gd name="connsiteX1" fmla="*/ 508000 w 508000"/>
                <a:gd name="connsiteY1" fmla="*/ 0 h 101600"/>
                <a:gd name="connsiteX2" fmla="*/ 508000 w 508000"/>
                <a:gd name="connsiteY2" fmla="*/ 101600 h 101600"/>
                <a:gd name="connsiteX3" fmla="*/ 406400 w 508000"/>
                <a:gd name="connsiteY3" fmla="*/ 101600 h 101600"/>
                <a:gd name="connsiteX4" fmla="*/ 203200 w 508000"/>
                <a:gd name="connsiteY4" fmla="*/ 0 h 101600"/>
                <a:gd name="connsiteX5" fmla="*/ 304800 w 508000"/>
                <a:gd name="connsiteY5" fmla="*/ 0 h 101600"/>
                <a:gd name="connsiteX6" fmla="*/ 304800 w 508000"/>
                <a:gd name="connsiteY6" fmla="*/ 101600 h 101600"/>
                <a:gd name="connsiteX7" fmla="*/ 203200 w 508000"/>
                <a:gd name="connsiteY7" fmla="*/ 101600 h 101600"/>
                <a:gd name="connsiteX8" fmla="*/ 0 w 508000"/>
                <a:gd name="connsiteY8" fmla="*/ 0 h 101600"/>
                <a:gd name="connsiteX9" fmla="*/ 101600 w 508000"/>
                <a:gd name="connsiteY9" fmla="*/ 0 h 101600"/>
                <a:gd name="connsiteX10" fmla="*/ 101600 w 508000"/>
                <a:gd name="connsiteY10" fmla="*/ 101600 h 101600"/>
                <a:gd name="connsiteX11" fmla="*/ 0 w 508000"/>
                <a:gd name="connsiteY11" fmla="*/ 101600 h 10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8000" h="101600">
                  <a:moveTo>
                    <a:pt x="406400" y="0"/>
                  </a:moveTo>
                  <a:lnTo>
                    <a:pt x="508000" y="0"/>
                  </a:lnTo>
                  <a:lnTo>
                    <a:pt x="508000" y="101600"/>
                  </a:lnTo>
                  <a:lnTo>
                    <a:pt x="406400" y="101600"/>
                  </a:lnTo>
                  <a:close/>
                  <a:moveTo>
                    <a:pt x="203200" y="0"/>
                  </a:moveTo>
                  <a:lnTo>
                    <a:pt x="304800" y="0"/>
                  </a:lnTo>
                  <a:lnTo>
                    <a:pt x="304800" y="101600"/>
                  </a:lnTo>
                  <a:lnTo>
                    <a:pt x="203200" y="101600"/>
                  </a:lnTo>
                  <a:close/>
                  <a:moveTo>
                    <a:pt x="0" y="0"/>
                  </a:moveTo>
                  <a:lnTo>
                    <a:pt x="101600" y="0"/>
                  </a:lnTo>
                  <a:lnTo>
                    <a:pt x="101600" y="101600"/>
                  </a:lnTo>
                  <a:lnTo>
                    <a:pt x="0" y="101600"/>
                  </a:lnTo>
                  <a:close/>
                </a:path>
              </a:pathLst>
            </a:custGeom>
            <a:solidFill>
              <a:schemeClr val="tx2"/>
            </a:solidFill>
            <a:ln w="63500" cap="flat">
              <a:noFill/>
              <a:prstDash val="solid"/>
              <a:miter/>
            </a:ln>
          </p:spPr>
          <p:txBody>
            <a:bodyPr rtlCol="0" anchor="ctr"/>
            <a:lstStyle/>
            <a:p>
              <a:endParaRPr lang="en-US"/>
            </a:p>
          </p:txBody>
        </p:sp>
        <p:sp>
          <p:nvSpPr>
            <p:cNvPr id="4" name="Freeform 3">
              <a:extLst>
                <a:ext uri="{FF2B5EF4-FFF2-40B4-BE49-F238E27FC236}">
                  <a16:creationId xmlns="" xmlns:a16="http://schemas.microsoft.com/office/drawing/2014/main" id="{7E9D0337-F340-664F-6A13-B03AA4BA4F82}"/>
                </a:ext>
              </a:extLst>
            </p:cNvPr>
            <p:cNvSpPr/>
            <p:nvPr userDrawn="1"/>
          </p:nvSpPr>
          <p:spPr>
            <a:xfrm>
              <a:off x="485775" y="1291008"/>
              <a:ext cx="5706109" cy="4359275"/>
            </a:xfrm>
            <a:custGeom>
              <a:avLst/>
              <a:gdLst>
                <a:gd name="connsiteX0" fmla="*/ 0 w 5706109"/>
                <a:gd name="connsiteY0" fmla="*/ 4157346 h 4359275"/>
                <a:gd name="connsiteX1" fmla="*/ 101600 w 5706109"/>
                <a:gd name="connsiteY1" fmla="*/ 4157346 h 4359275"/>
                <a:gd name="connsiteX2" fmla="*/ 101600 w 5706109"/>
                <a:gd name="connsiteY2" fmla="*/ 1075055 h 4359275"/>
                <a:gd name="connsiteX3" fmla="*/ 101600 w 5706109"/>
                <a:gd name="connsiteY3" fmla="*/ 1075055 h 4359275"/>
                <a:gd name="connsiteX4" fmla="*/ 191770 w 5706109"/>
                <a:gd name="connsiteY4" fmla="*/ 1059180 h 4359275"/>
                <a:gd name="connsiteX5" fmla="*/ 861060 w 5706109"/>
                <a:gd name="connsiteY5" fmla="*/ 942975 h 4359275"/>
                <a:gd name="connsiteX6" fmla="*/ 1195705 w 5706109"/>
                <a:gd name="connsiteY6" fmla="*/ 885190 h 4359275"/>
                <a:gd name="connsiteX7" fmla="*/ 1362710 w 5706109"/>
                <a:gd name="connsiteY7" fmla="*/ 855980 h 4359275"/>
                <a:gd name="connsiteX8" fmla="*/ 1529715 w 5706109"/>
                <a:gd name="connsiteY8" fmla="*/ 826770 h 4359275"/>
                <a:gd name="connsiteX9" fmla="*/ 1864360 w 5706109"/>
                <a:gd name="connsiteY9" fmla="*/ 768985 h 4359275"/>
                <a:gd name="connsiteX10" fmla="*/ 2031365 w 5706109"/>
                <a:gd name="connsiteY10" fmla="*/ 739775 h 4359275"/>
                <a:gd name="connsiteX11" fmla="*/ 2198370 w 5706109"/>
                <a:gd name="connsiteY11" fmla="*/ 710565 h 4359275"/>
                <a:gd name="connsiteX12" fmla="*/ 2365375 w 5706109"/>
                <a:gd name="connsiteY12" fmla="*/ 681355 h 4359275"/>
                <a:gd name="connsiteX13" fmla="*/ 2532380 w 5706109"/>
                <a:gd name="connsiteY13" fmla="*/ 652145 h 4359275"/>
                <a:gd name="connsiteX14" fmla="*/ 2699385 w 5706109"/>
                <a:gd name="connsiteY14" fmla="*/ 622935 h 4359275"/>
                <a:gd name="connsiteX15" fmla="*/ 2866390 w 5706109"/>
                <a:gd name="connsiteY15" fmla="*/ 593725 h 4359275"/>
                <a:gd name="connsiteX16" fmla="*/ 5461000 w 5706109"/>
                <a:gd name="connsiteY16" fmla="*/ 144145 h 4359275"/>
                <a:gd name="connsiteX17" fmla="*/ 5602605 w 5706109"/>
                <a:gd name="connsiteY17" fmla="*/ 119380 h 4359275"/>
                <a:gd name="connsiteX18" fmla="*/ 5602605 w 5706109"/>
                <a:gd name="connsiteY18" fmla="*/ 119380 h 4359275"/>
                <a:gd name="connsiteX19" fmla="*/ 5602605 w 5706109"/>
                <a:gd name="connsiteY19" fmla="*/ 4257676 h 4359275"/>
                <a:gd name="connsiteX20" fmla="*/ 609600 w 5706109"/>
                <a:gd name="connsiteY20" fmla="*/ 4257676 h 4359275"/>
                <a:gd name="connsiteX21" fmla="*/ 609600 w 5706109"/>
                <a:gd name="connsiteY21" fmla="*/ 4359276 h 4359275"/>
                <a:gd name="connsiteX22" fmla="*/ 5706110 w 5706109"/>
                <a:gd name="connsiteY22" fmla="*/ 4359276 h 4359275"/>
                <a:gd name="connsiteX23" fmla="*/ 5706110 w 5706109"/>
                <a:gd name="connsiteY23" fmla="*/ 0 h 4359275"/>
                <a:gd name="connsiteX24" fmla="*/ 5704840 w 5706109"/>
                <a:gd name="connsiteY24" fmla="*/ 0 h 4359275"/>
                <a:gd name="connsiteX25" fmla="*/ 5445760 w 5706109"/>
                <a:gd name="connsiteY25" fmla="*/ 45085 h 4359275"/>
                <a:gd name="connsiteX26" fmla="*/ 2851150 w 5706109"/>
                <a:gd name="connsiteY26" fmla="*/ 494665 h 4359275"/>
                <a:gd name="connsiteX27" fmla="*/ 2684145 w 5706109"/>
                <a:gd name="connsiteY27" fmla="*/ 523875 h 4359275"/>
                <a:gd name="connsiteX28" fmla="*/ 2517140 w 5706109"/>
                <a:gd name="connsiteY28" fmla="*/ 553085 h 4359275"/>
                <a:gd name="connsiteX29" fmla="*/ 2350135 w 5706109"/>
                <a:gd name="connsiteY29" fmla="*/ 582295 h 4359275"/>
                <a:gd name="connsiteX30" fmla="*/ 2183130 w 5706109"/>
                <a:gd name="connsiteY30" fmla="*/ 611505 h 4359275"/>
                <a:gd name="connsiteX31" fmla="*/ 2016125 w 5706109"/>
                <a:gd name="connsiteY31" fmla="*/ 640715 h 4359275"/>
                <a:gd name="connsiteX32" fmla="*/ 1849120 w 5706109"/>
                <a:gd name="connsiteY32" fmla="*/ 669925 h 4359275"/>
                <a:gd name="connsiteX33" fmla="*/ 1514475 w 5706109"/>
                <a:gd name="connsiteY33" fmla="*/ 727710 h 4359275"/>
                <a:gd name="connsiteX34" fmla="*/ 1347470 w 5706109"/>
                <a:gd name="connsiteY34" fmla="*/ 756920 h 4359275"/>
                <a:gd name="connsiteX35" fmla="*/ 1180465 w 5706109"/>
                <a:gd name="connsiteY35" fmla="*/ 786130 h 4359275"/>
                <a:gd name="connsiteX36" fmla="*/ 845820 w 5706109"/>
                <a:gd name="connsiteY36" fmla="*/ 843915 h 4359275"/>
                <a:gd name="connsiteX37" fmla="*/ 176530 w 5706109"/>
                <a:gd name="connsiteY37" fmla="*/ 960120 h 4359275"/>
                <a:gd name="connsiteX38" fmla="*/ 3175 w 5706109"/>
                <a:gd name="connsiteY38" fmla="*/ 989965 h 4359275"/>
                <a:gd name="connsiteX39" fmla="*/ 1905 w 5706109"/>
                <a:gd name="connsiteY39" fmla="*/ 989965 h 4359275"/>
                <a:gd name="connsiteX40" fmla="*/ 1905 w 5706109"/>
                <a:gd name="connsiteY40" fmla="*/ 4158616 h 435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5706109" h="4359275">
                  <a:moveTo>
                    <a:pt x="0" y="4157346"/>
                  </a:moveTo>
                  <a:lnTo>
                    <a:pt x="101600" y="4157346"/>
                  </a:lnTo>
                  <a:lnTo>
                    <a:pt x="101600" y="1075055"/>
                  </a:lnTo>
                  <a:lnTo>
                    <a:pt x="101600" y="1075055"/>
                  </a:lnTo>
                  <a:lnTo>
                    <a:pt x="191770" y="1059180"/>
                  </a:lnTo>
                  <a:lnTo>
                    <a:pt x="861060" y="942975"/>
                  </a:lnTo>
                  <a:lnTo>
                    <a:pt x="1195705" y="885190"/>
                  </a:lnTo>
                  <a:lnTo>
                    <a:pt x="1362710" y="855980"/>
                  </a:lnTo>
                  <a:lnTo>
                    <a:pt x="1529715" y="826770"/>
                  </a:lnTo>
                  <a:lnTo>
                    <a:pt x="1864360" y="768985"/>
                  </a:lnTo>
                  <a:lnTo>
                    <a:pt x="2031365" y="739775"/>
                  </a:lnTo>
                  <a:lnTo>
                    <a:pt x="2198370" y="710565"/>
                  </a:lnTo>
                  <a:lnTo>
                    <a:pt x="2365375" y="681355"/>
                  </a:lnTo>
                  <a:lnTo>
                    <a:pt x="2532380" y="652145"/>
                  </a:lnTo>
                  <a:lnTo>
                    <a:pt x="2699385" y="622935"/>
                  </a:lnTo>
                  <a:lnTo>
                    <a:pt x="2866390" y="593725"/>
                  </a:lnTo>
                  <a:cubicBezTo>
                    <a:pt x="3731260" y="443865"/>
                    <a:pt x="4596130" y="294005"/>
                    <a:pt x="5461000" y="144145"/>
                  </a:cubicBezTo>
                  <a:lnTo>
                    <a:pt x="5602605" y="119380"/>
                  </a:lnTo>
                  <a:lnTo>
                    <a:pt x="5602605" y="119380"/>
                  </a:lnTo>
                  <a:lnTo>
                    <a:pt x="5602605" y="4257676"/>
                  </a:lnTo>
                  <a:lnTo>
                    <a:pt x="609600" y="4257676"/>
                  </a:lnTo>
                  <a:lnTo>
                    <a:pt x="609600" y="4359276"/>
                  </a:lnTo>
                  <a:lnTo>
                    <a:pt x="5706110" y="4359276"/>
                  </a:lnTo>
                  <a:lnTo>
                    <a:pt x="5706110" y="0"/>
                  </a:lnTo>
                  <a:lnTo>
                    <a:pt x="5704840" y="0"/>
                  </a:lnTo>
                  <a:cubicBezTo>
                    <a:pt x="5618480" y="15240"/>
                    <a:pt x="5532120" y="30480"/>
                    <a:pt x="5445760" y="45085"/>
                  </a:cubicBezTo>
                  <a:cubicBezTo>
                    <a:pt x="4580890" y="194945"/>
                    <a:pt x="3716020" y="344805"/>
                    <a:pt x="2851150" y="494665"/>
                  </a:cubicBezTo>
                  <a:lnTo>
                    <a:pt x="2684145" y="523875"/>
                  </a:lnTo>
                  <a:lnTo>
                    <a:pt x="2517140" y="553085"/>
                  </a:lnTo>
                  <a:lnTo>
                    <a:pt x="2350135" y="582295"/>
                  </a:lnTo>
                  <a:lnTo>
                    <a:pt x="2183130" y="611505"/>
                  </a:lnTo>
                  <a:lnTo>
                    <a:pt x="2016125" y="640715"/>
                  </a:lnTo>
                  <a:lnTo>
                    <a:pt x="1849120" y="669925"/>
                  </a:lnTo>
                  <a:lnTo>
                    <a:pt x="1514475" y="727710"/>
                  </a:lnTo>
                  <a:lnTo>
                    <a:pt x="1347470" y="756920"/>
                  </a:lnTo>
                  <a:lnTo>
                    <a:pt x="1180465" y="786130"/>
                  </a:lnTo>
                  <a:lnTo>
                    <a:pt x="845820" y="843915"/>
                  </a:lnTo>
                  <a:lnTo>
                    <a:pt x="176530" y="960120"/>
                  </a:lnTo>
                  <a:lnTo>
                    <a:pt x="3175" y="989965"/>
                  </a:lnTo>
                  <a:lnTo>
                    <a:pt x="1905" y="989965"/>
                  </a:lnTo>
                  <a:lnTo>
                    <a:pt x="1905" y="4158616"/>
                  </a:lnTo>
                  <a:close/>
                </a:path>
              </a:pathLst>
            </a:custGeom>
            <a:gradFill flip="none" rotWithShape="1">
              <a:gsLst>
                <a:gs pos="46000">
                  <a:srgbClr val="FFE600"/>
                </a:gs>
                <a:gs pos="66000">
                  <a:srgbClr val="FF32FF"/>
                </a:gs>
                <a:gs pos="100000">
                  <a:srgbClr val="32FFFF"/>
                </a:gs>
              </a:gsLst>
              <a:lin ang="18600000" scaled="0"/>
              <a:tileRect/>
            </a:gradFill>
            <a:ln w="8181" cap="flat">
              <a:noFill/>
              <a:prstDash val="solid"/>
              <a:miter/>
            </a:ln>
          </p:spPr>
          <p:txBody>
            <a:bodyPr rtlCol="0" anchor="ctr"/>
            <a:lstStyle/>
            <a:p>
              <a:pPr lvl="0"/>
              <a:endParaRPr lang="en-US"/>
            </a:p>
          </p:txBody>
        </p:sp>
      </p:grpSp>
      <p:sp>
        <p:nvSpPr>
          <p:cNvPr id="29" name="Title 4">
            <a:extLst>
              <a:ext uri="{FF2B5EF4-FFF2-40B4-BE49-F238E27FC236}">
                <a16:creationId xmlns="" xmlns:a16="http://schemas.microsoft.com/office/drawing/2014/main" id="{1F7B1FDC-B90E-6693-A750-B9BA4B535E8A}"/>
              </a:ext>
            </a:extLst>
          </p:cNvPr>
          <p:cNvSpPr>
            <a:spLocks noGrp="1"/>
          </p:cNvSpPr>
          <p:nvPr>
            <p:ph type="title"/>
          </p:nvPr>
        </p:nvSpPr>
        <p:spPr>
          <a:xfrm>
            <a:off x="905817" y="2020357"/>
            <a:ext cx="4054110" cy="1654043"/>
          </a:xfrm>
        </p:spPr>
        <p:txBody>
          <a:bodyPr anchor="t">
            <a:noAutofit/>
          </a:bodyPr>
          <a:lstStyle>
            <a:lvl1pPr>
              <a:defRPr sz="4200" b="1" i="0">
                <a:solidFill>
                  <a:schemeClr val="bg1"/>
                </a:solidFill>
                <a:latin typeface="EYInterstate Regular" panose="02000503020000020004" pitchFamily="2" charset="0"/>
              </a:defRPr>
            </a:lvl1pPr>
          </a:lstStyle>
          <a:p>
            <a:r>
              <a:rPr lang="en-GB" dirty="0"/>
              <a:t>Click to edit Master title style</a:t>
            </a:r>
            <a:endParaRPr lang="en-US" dirty="0"/>
          </a:p>
        </p:txBody>
      </p:sp>
      <p:pic>
        <p:nvPicPr>
          <p:cNvPr id="7" name="Picture 6" descr="A building with a blue circle and a blue circle with a black background&#10;&#10;AI-generated content may be incorrect.">
            <a:extLst>
              <a:ext uri="{FF2B5EF4-FFF2-40B4-BE49-F238E27FC236}">
                <a16:creationId xmlns="" xmlns:a16="http://schemas.microsoft.com/office/drawing/2014/main" id="{2B4A7BDB-B532-C423-2417-C0BCCF2311DD}"/>
              </a:ext>
            </a:extLst>
          </p:cNvPr>
          <p:cNvPicPr>
            <a:picLocks noChangeAspect="1"/>
          </p:cNvPicPr>
          <p:nvPr userDrawn="1"/>
        </p:nvPicPr>
        <p:blipFill>
          <a:blip r:embed="rId3" cstate="print">
            <a:extLst>
              <a:ext uri="{28A0092B-C50C-407E-A947-70E740481C1C}">
                <a14:useLocalDpi xmlns="" xmlns:a14="http://schemas.microsoft.com/office/drawing/2010/main" val="0"/>
              </a:ext>
            </a:extLst>
          </a:blip>
          <a:srcRect l="46704" t="46821" r="37380" b="19549"/>
          <a:stretch/>
        </p:blipFill>
        <p:spPr>
          <a:xfrm>
            <a:off x="5067055" y="185194"/>
            <a:ext cx="2016648" cy="4513703"/>
          </a:xfrm>
          <a:prstGeom prst="rect">
            <a:avLst/>
          </a:prstGeom>
        </p:spPr>
      </p:pic>
      <p:pic>
        <p:nvPicPr>
          <p:cNvPr id="8" name="Picture 7">
            <a:extLst>
              <a:ext uri="{FF2B5EF4-FFF2-40B4-BE49-F238E27FC236}">
                <a16:creationId xmlns="" xmlns:a16="http://schemas.microsoft.com/office/drawing/2014/main" id="{E76B35E2-536A-6A6D-D297-2AE300D68AC6}"/>
              </a:ext>
            </a:extLst>
          </p:cNvPr>
          <p:cNvPicPr>
            <a:picLocks noChangeAspect="1"/>
          </p:cNvPicPr>
          <p:nvPr userDrawn="1"/>
        </p:nvPicPr>
        <p:blipFill>
          <a:blip r:embed="rId2" cstate="print">
            <a:extLst>
              <a:ext uri="{28A0092B-C50C-407E-A947-70E740481C1C}">
                <a14:useLocalDpi xmlns="" xmlns:a14="http://schemas.microsoft.com/office/drawing/2010/main" val="0"/>
              </a:ext>
            </a:extLst>
          </a:blip>
          <a:srcRect l="46545" t="77229" r="41864" b="20949"/>
          <a:stretch/>
        </p:blipFill>
        <p:spPr>
          <a:xfrm>
            <a:off x="5067055" y="4270030"/>
            <a:ext cx="1479150" cy="246221"/>
          </a:xfrm>
          <a:prstGeom prst="rect">
            <a:avLst/>
          </a:prstGeom>
        </p:spPr>
      </p:pic>
    </p:spTree>
    <p:extLst>
      <p:ext uri="{BB962C8B-B14F-4D97-AF65-F5344CB8AC3E}">
        <p14:creationId xmlns="" xmlns:p14="http://schemas.microsoft.com/office/powerpoint/2010/main" val="51403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Content and Image">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0CE0EE1C-69FD-A2A1-0E47-EEBF86AA511C}"/>
              </a:ext>
            </a:extLst>
          </p:cNvPr>
          <p:cNvPicPr>
            <a:picLocks noChangeAspect="1"/>
          </p:cNvPicPr>
          <p:nvPr userDrawn="1"/>
        </p:nvPicPr>
        <p:blipFill>
          <a:blip r:embed="rId2" cstate="print">
            <a:extLst>
              <a:ext uri="{28A0092B-C50C-407E-A947-70E740481C1C}">
                <a14:useLocalDpi xmlns="" xmlns:a14="http://schemas.microsoft.com/office/drawing/2010/main" val="0"/>
              </a:ext>
            </a:extLst>
          </a:blip>
          <a:srcRect l="10034" t="10034"/>
          <a:stretch/>
        </p:blipFill>
        <p:spPr>
          <a:xfrm rot="10800000" flipH="1">
            <a:off x="0" y="0"/>
            <a:ext cx="12192000" cy="6857999"/>
          </a:xfrm>
          <a:prstGeom prst="rect">
            <a:avLst/>
          </a:prstGeom>
        </p:spPr>
      </p:pic>
      <p:sp>
        <p:nvSpPr>
          <p:cNvPr id="2" name="Title">
            <a:extLst>
              <a:ext uri="{FF2B5EF4-FFF2-40B4-BE49-F238E27FC236}">
                <a16:creationId xmlns="" xmlns:a16="http://schemas.microsoft.com/office/drawing/2014/main" id="{B049A819-89E7-A135-F8EC-28903D0A97D2}"/>
              </a:ext>
            </a:extLst>
          </p:cNvPr>
          <p:cNvSpPr>
            <a:spLocks noGrp="1"/>
          </p:cNvSpPr>
          <p:nvPr>
            <p:ph type="title"/>
          </p:nvPr>
        </p:nvSpPr>
        <p:spPr>
          <a:xfrm>
            <a:off x="483827" y="369888"/>
            <a:ext cx="11224347" cy="470898"/>
          </a:xfrm>
        </p:spPr>
        <p:txBody>
          <a:bodyPr/>
          <a:lstStyle>
            <a:lvl1pPr>
              <a:defRPr sz="2400">
                <a:solidFill>
                  <a:schemeClr val="bg1"/>
                </a:solidFill>
              </a:defRPr>
            </a:lvl1pPr>
          </a:lstStyle>
          <a:p>
            <a:r>
              <a:rPr lang="en-US"/>
              <a:t>Click to edit Master title style</a:t>
            </a:r>
          </a:p>
        </p:txBody>
      </p:sp>
      <p:sp>
        <p:nvSpPr>
          <p:cNvPr id="3" name="Slide Number Placeholder">
            <a:extLst>
              <a:ext uri="{FF2B5EF4-FFF2-40B4-BE49-F238E27FC236}">
                <a16:creationId xmlns="" xmlns:a16="http://schemas.microsoft.com/office/drawing/2014/main" id="{C6977F31-4748-993F-89C1-9E2059C201CC}"/>
              </a:ext>
            </a:extLst>
          </p:cNvPr>
          <p:cNvSpPr txBox="1">
            <a:spLocks/>
          </p:cNvSpPr>
          <p:nvPr userDrawn="1"/>
        </p:nvSpPr>
        <p:spPr>
          <a:xfrm>
            <a:off x="485747" y="6437115"/>
            <a:ext cx="509098" cy="123111"/>
          </a:xfrm>
          <a:prstGeom prst="rect">
            <a:avLst/>
          </a:prstGeom>
        </p:spPr>
        <p:txBody>
          <a:bodyPr vert="horz" lIns="0" tIns="0" rIns="0" bIns="0" rtlCol="0" anchor="t">
            <a:noAutofit/>
          </a:bodyPr>
          <a:lstStyle>
            <a:defPPr>
              <a:defRPr lang="en-US"/>
            </a:defPPr>
            <a:lvl1pPr marL="0" algn="l" defTabSz="914400" rtl="0" eaLnBrk="1" latinLnBrk="0" hangingPunct="1">
              <a:defRPr lang="en-IN" sz="800" kern="1200" smtClean="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Page </a:t>
            </a:r>
            <a:fld id="{F1BC30E3-FFE5-4B91-AA19-87A149EBB9EE}" type="slidenum">
              <a:rPr lang="en-GB" smtClean="0"/>
              <a:pPr/>
              <a:t>‹#›</a:t>
            </a:fld>
            <a:endParaRPr lang="en-GB"/>
          </a:p>
        </p:txBody>
      </p:sp>
    </p:spTree>
    <p:extLst>
      <p:ext uri="{BB962C8B-B14F-4D97-AF65-F5344CB8AC3E}">
        <p14:creationId xmlns="" xmlns:p14="http://schemas.microsoft.com/office/powerpoint/2010/main" val="364884788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dirty="0"/>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dirty="0"/>
              <a:t>First level text style </a:t>
            </a:r>
            <a:r>
              <a:rPr lang="en-US" dirty="0" err="1"/>
              <a:t>EYInterstate</a:t>
            </a:r>
            <a:r>
              <a:rPr lang="en-US" dirty="0"/>
              <a:t> Light </a:t>
            </a:r>
            <a:r>
              <a:rPr lang="en-US" dirty="0" err="1"/>
              <a:t>20pt</a:t>
            </a:r>
            <a:endParaRPr lang="en-US" dirty="0"/>
          </a:p>
          <a:p>
            <a:pPr lvl="1"/>
            <a:r>
              <a:rPr lang="en-US" dirty="0"/>
              <a:t>Second level text style </a:t>
            </a:r>
            <a:r>
              <a:rPr lang="en-US" dirty="0" err="1"/>
              <a:t>EYInterstate</a:t>
            </a:r>
            <a:r>
              <a:rPr lang="en-US" dirty="0"/>
              <a:t> Light </a:t>
            </a:r>
            <a:r>
              <a:rPr lang="en-US" dirty="0" err="1"/>
              <a:t>20pt</a:t>
            </a:r>
            <a:endParaRPr lang="en-US" dirty="0"/>
          </a:p>
          <a:p>
            <a:pPr lvl="2"/>
            <a:r>
              <a:rPr lang="en-US" dirty="0"/>
              <a:t>Third level text style </a:t>
            </a:r>
            <a:r>
              <a:rPr lang="en-US" dirty="0" err="1"/>
              <a:t>EYInterstate</a:t>
            </a:r>
            <a:r>
              <a:rPr lang="en-US" dirty="0"/>
              <a:t> Light </a:t>
            </a:r>
            <a:r>
              <a:rPr lang="en-US" dirty="0" err="1"/>
              <a:t>18pt</a:t>
            </a:r>
            <a:endParaRPr lang="en-US" dirty="0"/>
          </a:p>
          <a:p>
            <a:pPr lvl="3"/>
            <a:r>
              <a:rPr lang="en-US" dirty="0"/>
              <a:t>Fourth level text style </a:t>
            </a:r>
            <a:r>
              <a:rPr lang="en-US" dirty="0" err="1"/>
              <a:t>EYInterstate</a:t>
            </a:r>
            <a:r>
              <a:rPr lang="en-US" dirty="0"/>
              <a:t> Light </a:t>
            </a:r>
            <a:r>
              <a:rPr lang="en-US" dirty="0" err="1"/>
              <a:t>16pt</a:t>
            </a:r>
            <a:endParaRPr lang="en-US" dirty="0"/>
          </a:p>
          <a:p>
            <a:pPr lvl="4"/>
            <a:r>
              <a:rPr lang="en-US" dirty="0"/>
              <a:t>Fifth level text style </a:t>
            </a:r>
            <a:r>
              <a:rPr lang="en-US" dirty="0" err="1"/>
              <a:t>EYInterstate</a:t>
            </a:r>
            <a:r>
              <a:rPr lang="en-US" dirty="0"/>
              <a:t> Light </a:t>
            </a:r>
            <a:r>
              <a:rPr lang="en-US" dirty="0" err="1"/>
              <a:t>16pt</a:t>
            </a:r>
            <a:endParaRPr lang="en-US" dirty="0"/>
          </a:p>
          <a:p>
            <a:pPr lvl="5"/>
            <a:r>
              <a:rPr lang="en-US" dirty="0"/>
              <a:t>Sixth level text style </a:t>
            </a:r>
            <a:r>
              <a:rPr lang="en-US" dirty="0" err="1"/>
              <a:t>EYInterstate</a:t>
            </a:r>
            <a:r>
              <a:rPr lang="en-US" dirty="0"/>
              <a:t> Light </a:t>
            </a:r>
            <a:r>
              <a:rPr lang="en-US" dirty="0" err="1"/>
              <a:t>14pt</a:t>
            </a:r>
            <a:endParaRPr lang="en-US" dirty="0"/>
          </a:p>
          <a:p>
            <a:pPr lvl="6"/>
            <a:r>
              <a:rPr lang="en-US" dirty="0"/>
              <a:t>Seventh level text style </a:t>
            </a:r>
            <a:r>
              <a:rPr lang="en-US" dirty="0" err="1"/>
              <a:t>EYInterstate</a:t>
            </a:r>
            <a:r>
              <a:rPr lang="en-US" dirty="0"/>
              <a:t> Light </a:t>
            </a:r>
            <a:r>
              <a:rPr lang="en-US" dirty="0" err="1"/>
              <a:t>14pt</a:t>
            </a:r>
            <a:endParaRPr lang="en-US" dirty="0"/>
          </a:p>
          <a:p>
            <a:pPr lvl="7"/>
            <a:r>
              <a:rPr lang="en-US" dirty="0"/>
              <a:t>Eighth level text style </a:t>
            </a:r>
            <a:r>
              <a:rPr lang="en-US" dirty="0" err="1"/>
              <a:t>EYInterstate</a:t>
            </a:r>
            <a:r>
              <a:rPr lang="en-US" dirty="0"/>
              <a:t> Light </a:t>
            </a:r>
            <a:r>
              <a:rPr lang="en-US" dirty="0" err="1"/>
              <a:t>12pt</a:t>
            </a:r>
            <a:endParaRPr lang="en-US" dirty="0"/>
          </a:p>
          <a:p>
            <a:pPr lvl="8"/>
            <a:r>
              <a:rPr lang="en-US" dirty="0"/>
              <a:t>Nineth level text style </a:t>
            </a:r>
            <a:r>
              <a:rPr lang="en-US" dirty="0" err="1"/>
              <a:t>EYInterstate</a:t>
            </a:r>
            <a:r>
              <a:rPr lang="en-US" dirty="0"/>
              <a:t> Light </a:t>
            </a:r>
            <a:r>
              <a:rPr lang="en-US" dirty="0" err="1"/>
              <a:t>12pt</a:t>
            </a:r>
            <a:endParaRPr lang="en-US" dirty="0"/>
          </a:p>
        </p:txBody>
      </p:sp>
      <p:grpSp>
        <p:nvGrpSpPr>
          <p:cNvPr id="6" name="Group 4">
            <a:extLst>
              <a:ext uri="{FF2B5EF4-FFF2-40B4-BE49-F238E27FC236}">
                <a16:creationId xmlns=""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dirty="0"/>
          </a:p>
        </p:txBody>
      </p:sp>
      <p:sp>
        <p:nvSpPr>
          <p:cNvPr id="14" name="Date Placeholder">
            <a:extLst>
              <a:ext uri="{FF2B5EF4-FFF2-40B4-BE49-F238E27FC236}">
                <a16:creationId xmlns=""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pPr/>
              <a:t>12/17/2025</a:t>
            </a:fld>
            <a:endParaRPr lang="en-US" dirty="0"/>
          </a:p>
        </p:txBody>
      </p:sp>
      <p:sp>
        <p:nvSpPr>
          <p:cNvPr id="15" name="Footer Placeholder">
            <a:extLst>
              <a:ext uri="{FF2B5EF4-FFF2-40B4-BE49-F238E27FC236}">
                <a16:creationId xmlns=""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 xmlns:p14="http://schemas.microsoft.com/office/powerpoint/2010/main" val="868626163"/>
      </p:ext>
    </p:extLst>
  </p:cSld>
  <p:clrMap bg1="lt1" tx1="dk1" bg2="lt2" tx2="dk2" accent1="accent1" accent2="accent2" accent3="accent3" accent4="accent4" accent5="accent5" accent6="accent6" hlink="hlink" folHlink="folHlink"/>
  <p:sldLayoutIdLst>
    <p:sldLayoutId id="2147484298" r:id="rId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29" pos="7378">
          <p15:clr>
            <a:srgbClr val="F26B43"/>
          </p15:clr>
        </p15:guide>
        <p15:guide id="35" pos="302">
          <p15:clr>
            <a:srgbClr val="F26B43"/>
          </p15:clr>
        </p15:guide>
        <p15:guide id="36" orient="horz" pos="210">
          <p15:clr>
            <a:srgbClr val="F26B43"/>
          </p15:clr>
        </p15:guide>
        <p15:guide id="37" orient="horz" pos="527">
          <p15:clr>
            <a:srgbClr val="F26B43"/>
          </p15:clr>
        </p15:guide>
        <p15:guide id="38" orient="horz" pos="890">
          <p15:clr>
            <a:srgbClr val="F26B43"/>
          </p15:clr>
        </p15:guide>
        <p15:guide id="39" orient="horz" pos="383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5523" y="369888"/>
            <a:ext cx="11224347" cy="470898"/>
          </a:xfrm>
          <a:prstGeom prst="rect">
            <a:avLst/>
          </a:prstGeom>
        </p:spPr>
        <p:txBody>
          <a:bodyPr vert="horz" lIns="0" tIns="0" rIns="0" bIns="0" rtlCol="0" anchor="t" anchorCtr="0">
            <a:noAutofit/>
          </a:bodyPr>
          <a:lstStyle/>
          <a:p>
            <a:r>
              <a:rPr lang="en-GB"/>
              <a:t>Click to edit Master title style</a:t>
            </a:r>
          </a:p>
        </p:txBody>
      </p:sp>
      <p:sp>
        <p:nvSpPr>
          <p:cNvPr id="3" name="Text Placeholder 2"/>
          <p:cNvSpPr>
            <a:spLocks noGrp="1"/>
          </p:cNvSpPr>
          <p:nvPr>
            <p:ph type="body" idx="1"/>
          </p:nvPr>
        </p:nvSpPr>
        <p:spPr>
          <a:xfrm>
            <a:off x="485523" y="1411287"/>
            <a:ext cx="11224347" cy="4638675"/>
          </a:xfrm>
          <a:prstGeom prst="rect">
            <a:avLst/>
          </a:prstGeom>
        </p:spPr>
        <p:txBody>
          <a:bodyPr vert="horz" lIns="0" tIns="0" rIns="0" bIns="0" rtlCol="0" anchor="t" anchorCtr="0">
            <a:noAutofit/>
          </a:bodyPr>
          <a:lstStyle/>
          <a:p>
            <a:r>
              <a:rPr lang="en-US"/>
              <a:t>First level text style </a:t>
            </a:r>
            <a:r>
              <a:rPr lang="en-US" err="1"/>
              <a:t>EYInterstate</a:t>
            </a:r>
            <a:r>
              <a:rPr lang="en-US"/>
              <a:t> Light </a:t>
            </a:r>
            <a:r>
              <a:rPr lang="en-US" err="1"/>
              <a:t>20pt</a:t>
            </a:r>
            <a:endParaRPr lang="en-US"/>
          </a:p>
          <a:p>
            <a:pPr lvl="1"/>
            <a:r>
              <a:rPr lang="en-US"/>
              <a:t>Second level text style </a:t>
            </a:r>
            <a:r>
              <a:rPr lang="en-US" err="1"/>
              <a:t>EYInterstate</a:t>
            </a:r>
            <a:r>
              <a:rPr lang="en-US"/>
              <a:t> Light </a:t>
            </a:r>
            <a:r>
              <a:rPr lang="en-US" err="1"/>
              <a:t>20pt</a:t>
            </a:r>
            <a:endParaRPr lang="en-US"/>
          </a:p>
          <a:p>
            <a:pPr lvl="2"/>
            <a:r>
              <a:rPr lang="en-US"/>
              <a:t>Third level text style </a:t>
            </a:r>
            <a:r>
              <a:rPr lang="en-US" err="1"/>
              <a:t>EYInterstate</a:t>
            </a:r>
            <a:r>
              <a:rPr lang="en-US"/>
              <a:t> Light </a:t>
            </a:r>
            <a:r>
              <a:rPr lang="en-US" err="1"/>
              <a:t>18pt</a:t>
            </a:r>
            <a:endParaRPr lang="en-US"/>
          </a:p>
          <a:p>
            <a:pPr lvl="3"/>
            <a:r>
              <a:rPr lang="en-US"/>
              <a:t>Fourth level text style </a:t>
            </a:r>
            <a:r>
              <a:rPr lang="en-US" err="1"/>
              <a:t>EYInterstate</a:t>
            </a:r>
            <a:r>
              <a:rPr lang="en-US"/>
              <a:t> Light </a:t>
            </a:r>
            <a:r>
              <a:rPr lang="en-US" err="1"/>
              <a:t>16pt</a:t>
            </a:r>
            <a:endParaRPr lang="en-US"/>
          </a:p>
          <a:p>
            <a:pPr lvl="4"/>
            <a:r>
              <a:rPr lang="en-US"/>
              <a:t>Fifth level text style </a:t>
            </a:r>
            <a:r>
              <a:rPr lang="en-US" err="1"/>
              <a:t>EYInterstate</a:t>
            </a:r>
            <a:r>
              <a:rPr lang="en-US"/>
              <a:t> Light </a:t>
            </a:r>
            <a:r>
              <a:rPr lang="en-US" err="1"/>
              <a:t>16pt</a:t>
            </a:r>
            <a:endParaRPr lang="en-US"/>
          </a:p>
          <a:p>
            <a:pPr lvl="5"/>
            <a:r>
              <a:rPr lang="en-US"/>
              <a:t>Sixth level text style </a:t>
            </a:r>
            <a:r>
              <a:rPr lang="en-US" err="1"/>
              <a:t>EYInterstate</a:t>
            </a:r>
            <a:r>
              <a:rPr lang="en-US"/>
              <a:t> Light </a:t>
            </a:r>
            <a:r>
              <a:rPr lang="en-US" err="1"/>
              <a:t>14pt</a:t>
            </a:r>
            <a:endParaRPr lang="en-US"/>
          </a:p>
          <a:p>
            <a:pPr lvl="6"/>
            <a:r>
              <a:rPr lang="en-US"/>
              <a:t>Seventh level text style </a:t>
            </a:r>
            <a:r>
              <a:rPr lang="en-US" err="1"/>
              <a:t>EYInterstate</a:t>
            </a:r>
            <a:r>
              <a:rPr lang="en-US"/>
              <a:t> Light </a:t>
            </a:r>
            <a:r>
              <a:rPr lang="en-US" err="1"/>
              <a:t>14pt</a:t>
            </a:r>
            <a:endParaRPr lang="en-US"/>
          </a:p>
          <a:p>
            <a:pPr lvl="7"/>
            <a:r>
              <a:rPr lang="en-US"/>
              <a:t>Eighth level text style </a:t>
            </a:r>
            <a:r>
              <a:rPr lang="en-US" err="1"/>
              <a:t>EYInterstate</a:t>
            </a:r>
            <a:r>
              <a:rPr lang="en-US"/>
              <a:t> Light </a:t>
            </a:r>
            <a:r>
              <a:rPr lang="en-US" err="1"/>
              <a:t>12pt</a:t>
            </a:r>
            <a:endParaRPr lang="en-US"/>
          </a:p>
          <a:p>
            <a:pPr lvl="8"/>
            <a:r>
              <a:rPr lang="en-US"/>
              <a:t>Nineth level text style </a:t>
            </a:r>
            <a:r>
              <a:rPr lang="en-US" err="1"/>
              <a:t>EYInterstate</a:t>
            </a:r>
            <a:r>
              <a:rPr lang="en-US"/>
              <a:t> Light </a:t>
            </a:r>
            <a:r>
              <a:rPr lang="en-US" err="1"/>
              <a:t>12pt</a:t>
            </a:r>
            <a:endParaRPr lang="en-US"/>
          </a:p>
        </p:txBody>
      </p:sp>
      <p:grpSp>
        <p:nvGrpSpPr>
          <p:cNvPr id="6" name="Group 4">
            <a:extLst>
              <a:ext uri="{FF2B5EF4-FFF2-40B4-BE49-F238E27FC236}">
                <a16:creationId xmlns="" xmlns:a16="http://schemas.microsoft.com/office/drawing/2014/main" id="{84D8E7BF-2CB9-F661-3559-99D90AE0A4E5}"/>
              </a:ext>
            </a:extLst>
          </p:cNvPr>
          <p:cNvGrpSpPr>
            <a:grpSpLocks noChangeAspect="1"/>
          </p:cNvGrpSpPr>
          <p:nvPr userDrawn="1"/>
        </p:nvGrpSpPr>
        <p:grpSpPr bwMode="black">
          <a:xfrm>
            <a:off x="11623900" y="6276977"/>
            <a:ext cx="346158" cy="355219"/>
            <a:chOff x="7110" y="4004"/>
            <a:chExt cx="191" cy="196"/>
          </a:xfrm>
        </p:grpSpPr>
        <p:sp>
          <p:nvSpPr>
            <p:cNvPr id="7" name="Freeform 5">
              <a:extLst>
                <a:ext uri="{FF2B5EF4-FFF2-40B4-BE49-F238E27FC236}">
                  <a16:creationId xmlns="" xmlns:a16="http://schemas.microsoft.com/office/drawing/2014/main" id="{B6AA6DF4-2FEA-00BD-9BF9-6CDE40EF389F}"/>
                </a:ext>
              </a:extLst>
            </p:cNvPr>
            <p:cNvSpPr>
              <a:spLocks/>
            </p:cNvSpPr>
            <p:nvPr userDrawn="1"/>
          </p:nvSpPr>
          <p:spPr bwMode="black">
            <a:xfrm>
              <a:off x="7110" y="4004"/>
              <a:ext cx="191" cy="70"/>
            </a:xfrm>
            <a:custGeom>
              <a:avLst/>
              <a:gdLst>
                <a:gd name="T0" fmla="*/ 191 w 191"/>
                <a:gd name="T1" fmla="*/ 0 h 70"/>
                <a:gd name="T2" fmla="*/ 0 w 191"/>
                <a:gd name="T3" fmla="*/ 70 h 70"/>
                <a:gd name="T4" fmla="*/ 191 w 191"/>
                <a:gd name="T5" fmla="*/ 36 h 70"/>
                <a:gd name="T6" fmla="*/ 191 w 191"/>
                <a:gd name="T7" fmla="*/ 0 h 70"/>
              </a:gdLst>
              <a:ahLst/>
              <a:cxnLst>
                <a:cxn ang="0">
                  <a:pos x="T0" y="T1"/>
                </a:cxn>
                <a:cxn ang="0">
                  <a:pos x="T2" y="T3"/>
                </a:cxn>
                <a:cxn ang="0">
                  <a:pos x="T4" y="T5"/>
                </a:cxn>
                <a:cxn ang="0">
                  <a:pos x="T6" y="T7"/>
                </a:cxn>
              </a:cxnLst>
              <a:rect l="0" t="0" r="r" b="b"/>
              <a:pathLst>
                <a:path w="191" h="70">
                  <a:moveTo>
                    <a:pt x="191" y="0"/>
                  </a:moveTo>
                  <a:lnTo>
                    <a:pt x="0" y="70"/>
                  </a:lnTo>
                  <a:lnTo>
                    <a:pt x="191" y="36"/>
                  </a:lnTo>
                  <a:lnTo>
                    <a:pt x="191" y="0"/>
                  </a:ln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8" name="Freeform 6">
              <a:extLst>
                <a:ext uri="{FF2B5EF4-FFF2-40B4-BE49-F238E27FC236}">
                  <a16:creationId xmlns="" xmlns:a16="http://schemas.microsoft.com/office/drawing/2014/main" id="{9F5D8B0B-D61C-3D77-A3C6-C71B65E66459}"/>
                </a:ext>
              </a:extLst>
            </p:cNvPr>
            <p:cNvSpPr>
              <a:spLocks/>
            </p:cNvSpPr>
            <p:nvPr userDrawn="1"/>
          </p:nvSpPr>
          <p:spPr bwMode="black">
            <a:xfrm>
              <a:off x="7111" y="4103"/>
              <a:ext cx="78" cy="97"/>
            </a:xfrm>
            <a:custGeom>
              <a:avLst/>
              <a:gdLst>
                <a:gd name="T0" fmla="*/ 30 w 78"/>
                <a:gd name="T1" fmla="*/ 58 h 97"/>
                <a:gd name="T2" fmla="*/ 65 w 78"/>
                <a:gd name="T3" fmla="*/ 58 h 97"/>
                <a:gd name="T4" fmla="*/ 65 w 78"/>
                <a:gd name="T5" fmla="*/ 38 h 97"/>
                <a:gd name="T6" fmla="*/ 30 w 78"/>
                <a:gd name="T7" fmla="*/ 38 h 97"/>
                <a:gd name="T8" fmla="*/ 30 w 78"/>
                <a:gd name="T9" fmla="*/ 22 h 97"/>
                <a:gd name="T10" fmla="*/ 68 w 78"/>
                <a:gd name="T11" fmla="*/ 22 h 97"/>
                <a:gd name="T12" fmla="*/ 55 w 78"/>
                <a:gd name="T13" fmla="*/ 0 h 97"/>
                <a:gd name="T14" fmla="*/ 0 w 78"/>
                <a:gd name="T15" fmla="*/ 0 h 97"/>
                <a:gd name="T16" fmla="*/ 0 w 78"/>
                <a:gd name="T17" fmla="*/ 97 h 97"/>
                <a:gd name="T18" fmla="*/ 78 w 78"/>
                <a:gd name="T19" fmla="*/ 97 h 97"/>
                <a:gd name="T20" fmla="*/ 78 w 78"/>
                <a:gd name="T21" fmla="*/ 74 h 97"/>
                <a:gd name="T22" fmla="*/ 30 w 78"/>
                <a:gd name="T23" fmla="*/ 74 h 97"/>
                <a:gd name="T24" fmla="*/ 30 w 78"/>
                <a:gd name="T25" fmla="*/ 5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97">
                  <a:moveTo>
                    <a:pt x="30" y="58"/>
                  </a:moveTo>
                  <a:lnTo>
                    <a:pt x="65" y="58"/>
                  </a:lnTo>
                  <a:lnTo>
                    <a:pt x="65" y="38"/>
                  </a:lnTo>
                  <a:lnTo>
                    <a:pt x="30" y="38"/>
                  </a:lnTo>
                  <a:lnTo>
                    <a:pt x="30" y="22"/>
                  </a:lnTo>
                  <a:lnTo>
                    <a:pt x="68" y="22"/>
                  </a:lnTo>
                  <a:lnTo>
                    <a:pt x="55" y="0"/>
                  </a:lnTo>
                  <a:lnTo>
                    <a:pt x="0" y="0"/>
                  </a:lnTo>
                  <a:lnTo>
                    <a:pt x="0" y="97"/>
                  </a:lnTo>
                  <a:lnTo>
                    <a:pt x="78" y="97"/>
                  </a:lnTo>
                  <a:lnTo>
                    <a:pt x="78" y="74"/>
                  </a:lnTo>
                  <a:lnTo>
                    <a:pt x="30" y="74"/>
                  </a:lnTo>
                  <a:lnTo>
                    <a:pt x="30" y="58"/>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sp>
          <p:nvSpPr>
            <p:cNvPr id="13" name="Freeform 7">
              <a:extLst>
                <a:ext uri="{FF2B5EF4-FFF2-40B4-BE49-F238E27FC236}">
                  <a16:creationId xmlns="" xmlns:a16="http://schemas.microsoft.com/office/drawing/2014/main" id="{66939EE2-541D-2E43-8858-BD44D3A0144C}"/>
                </a:ext>
              </a:extLst>
            </p:cNvPr>
            <p:cNvSpPr>
              <a:spLocks/>
            </p:cNvSpPr>
            <p:nvPr userDrawn="1"/>
          </p:nvSpPr>
          <p:spPr bwMode="black">
            <a:xfrm>
              <a:off x="7176" y="4103"/>
              <a:ext cx="96" cy="97"/>
            </a:xfrm>
            <a:custGeom>
              <a:avLst/>
              <a:gdLst>
                <a:gd name="T0" fmla="*/ 64 w 96"/>
                <a:gd name="T1" fmla="*/ 0 h 97"/>
                <a:gd name="T2" fmla="*/ 48 w 96"/>
                <a:gd name="T3" fmla="*/ 32 h 97"/>
                <a:gd name="T4" fmla="*/ 32 w 96"/>
                <a:gd name="T5" fmla="*/ 0 h 97"/>
                <a:gd name="T6" fmla="*/ 0 w 96"/>
                <a:gd name="T7" fmla="*/ 0 h 97"/>
                <a:gd name="T8" fmla="*/ 33 w 96"/>
                <a:gd name="T9" fmla="*/ 58 h 97"/>
                <a:gd name="T10" fmla="*/ 33 w 96"/>
                <a:gd name="T11" fmla="*/ 97 h 97"/>
                <a:gd name="T12" fmla="*/ 62 w 96"/>
                <a:gd name="T13" fmla="*/ 97 h 97"/>
                <a:gd name="T14" fmla="*/ 62 w 96"/>
                <a:gd name="T15" fmla="*/ 58 h 97"/>
                <a:gd name="T16" fmla="*/ 96 w 96"/>
                <a:gd name="T17" fmla="*/ 0 h 97"/>
                <a:gd name="T18" fmla="*/ 64 w 96"/>
                <a:gd name="T19"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7">
                  <a:moveTo>
                    <a:pt x="64" y="0"/>
                  </a:moveTo>
                  <a:lnTo>
                    <a:pt x="48" y="32"/>
                  </a:lnTo>
                  <a:lnTo>
                    <a:pt x="32" y="0"/>
                  </a:lnTo>
                  <a:lnTo>
                    <a:pt x="0" y="0"/>
                  </a:lnTo>
                  <a:lnTo>
                    <a:pt x="33" y="58"/>
                  </a:lnTo>
                  <a:lnTo>
                    <a:pt x="33" y="97"/>
                  </a:lnTo>
                  <a:lnTo>
                    <a:pt x="62" y="97"/>
                  </a:lnTo>
                  <a:lnTo>
                    <a:pt x="62" y="58"/>
                  </a:lnTo>
                  <a:lnTo>
                    <a:pt x="96" y="0"/>
                  </a:lnTo>
                  <a:lnTo>
                    <a:pt x="64" y="0"/>
                  </a:lnTo>
                  <a:close/>
                </a:path>
              </a:pathLst>
            </a:custGeom>
            <a:solidFill>
              <a:schemeClr val="bg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1800">
                <a:latin typeface="+mn-lt"/>
              </a:endParaRPr>
            </a:p>
          </p:txBody>
        </p:sp>
      </p:grpSp>
      <p:sp>
        <p:nvSpPr>
          <p:cNvPr id="12" name="Slide Number Placeholder">
            <a:extLst>
              <a:ext uri="{FF2B5EF4-FFF2-40B4-BE49-F238E27FC236}">
                <a16:creationId xmlns="" xmlns:a16="http://schemas.microsoft.com/office/drawing/2014/main" id="{ED74E7B3-73BA-6CBF-F361-5C4836CC1A2A}"/>
              </a:ext>
            </a:extLst>
          </p:cNvPr>
          <p:cNvSpPr>
            <a:spLocks noGrp="1"/>
          </p:cNvSpPr>
          <p:nvPr>
            <p:ph type="sldNum" sz="quarter" idx="4"/>
          </p:nvPr>
        </p:nvSpPr>
        <p:spPr>
          <a:xfrm>
            <a:off x="485747" y="6437115"/>
            <a:ext cx="509098"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F1BC30E3-FFE5-4B91-AA19-87A149EBB9EE}" type="slidenum">
              <a:rPr lang="en-GB" smtClean="0"/>
              <a:pPr/>
              <a:t>‹#›</a:t>
            </a:fld>
            <a:endParaRPr lang="en-GB"/>
          </a:p>
        </p:txBody>
      </p:sp>
      <p:sp>
        <p:nvSpPr>
          <p:cNvPr id="14" name="Date Placeholder">
            <a:extLst>
              <a:ext uri="{FF2B5EF4-FFF2-40B4-BE49-F238E27FC236}">
                <a16:creationId xmlns="" xmlns:a16="http://schemas.microsoft.com/office/drawing/2014/main" id="{F72B6F9D-B29D-E927-36D7-47D672109207}"/>
              </a:ext>
            </a:extLst>
          </p:cNvPr>
          <p:cNvSpPr>
            <a:spLocks noGrp="1"/>
          </p:cNvSpPr>
          <p:nvPr>
            <p:ph type="dt" sz="half" idx="2"/>
          </p:nvPr>
        </p:nvSpPr>
        <p:spPr>
          <a:xfrm>
            <a:off x="994845" y="6437115"/>
            <a:ext cx="1275686" cy="123111"/>
          </a:xfrm>
          <a:prstGeom prst="rect">
            <a:avLst/>
          </a:prstGeom>
        </p:spPr>
        <p:txBody>
          <a:bodyPr vert="horz" lIns="0" tIns="0" rIns="0" bIns="0" rtlCol="0" anchor="t">
            <a:spAutoFit/>
          </a:bodyPr>
          <a:lstStyle>
            <a:lvl1pPr marL="0" algn="l" defTabSz="914400" rtl="0" eaLnBrk="1" latinLnBrk="0" hangingPunct="1">
              <a:defRPr lang="en-IN" sz="800" kern="1200" smtClean="0">
                <a:solidFill>
                  <a:schemeClr val="bg1"/>
                </a:solidFill>
                <a:latin typeface="+mn-lt"/>
                <a:ea typeface="+mn-ea"/>
                <a:cs typeface="+mn-cs"/>
              </a:defRPr>
            </a:lvl1pPr>
          </a:lstStyle>
          <a:p>
            <a:fld id="{51B22532-B74A-42F2-AC78-F979D73BFCAB}" type="datetime1">
              <a:rPr lang="en-US" smtClean="0"/>
              <a:pPr/>
              <a:t>12/17/2025</a:t>
            </a:fld>
            <a:endParaRPr lang="en-US"/>
          </a:p>
        </p:txBody>
      </p:sp>
      <p:sp>
        <p:nvSpPr>
          <p:cNvPr id="15" name="Footer Placeholder">
            <a:extLst>
              <a:ext uri="{FF2B5EF4-FFF2-40B4-BE49-F238E27FC236}">
                <a16:creationId xmlns="" xmlns:a16="http://schemas.microsoft.com/office/drawing/2014/main" id="{F3C10C79-9BC5-0699-5C8C-F8347F46437D}"/>
              </a:ext>
            </a:extLst>
          </p:cNvPr>
          <p:cNvSpPr>
            <a:spLocks noGrp="1"/>
          </p:cNvSpPr>
          <p:nvPr>
            <p:ph type="ftr" sz="quarter" idx="3"/>
          </p:nvPr>
        </p:nvSpPr>
        <p:spPr>
          <a:xfrm>
            <a:off x="2270531" y="6437115"/>
            <a:ext cx="3825470" cy="123111"/>
          </a:xfrm>
          <a:prstGeom prst="rect">
            <a:avLst/>
          </a:prstGeom>
        </p:spPr>
        <p:txBody>
          <a:bodyPr vert="horz" lIns="0" tIns="0" rIns="0" bIns="0" rtlCol="0" anchor="t">
            <a:spAutoFit/>
          </a:bodyPr>
          <a:lstStyle>
            <a:lvl1pPr marL="0" algn="l" defTabSz="914400" rtl="0" eaLnBrk="1" latinLnBrk="0" hangingPunct="1">
              <a:defRPr lang="en-IN" sz="800" kern="1200" dirty="0">
                <a:solidFill>
                  <a:schemeClr val="bg1"/>
                </a:solidFill>
                <a:latin typeface="+mn-lt"/>
                <a:ea typeface="+mn-ea"/>
                <a:cs typeface="+mn-cs"/>
              </a:defRPr>
            </a:lvl1pPr>
          </a:lstStyle>
          <a:p>
            <a:r>
              <a:rPr lang="en-US"/>
              <a:t>Insert footer text here</a:t>
            </a:r>
          </a:p>
        </p:txBody>
      </p:sp>
    </p:spTree>
    <p:extLst>
      <p:ext uri="{BB962C8B-B14F-4D97-AF65-F5344CB8AC3E}">
        <p14:creationId xmlns="" xmlns:p14="http://schemas.microsoft.com/office/powerpoint/2010/main" val="2885531471"/>
      </p:ext>
    </p:extLst>
  </p:cSld>
  <p:clrMap bg1="lt1" tx1="dk1" bg2="lt2" tx2="dk2" accent1="accent1" accent2="accent2" accent3="accent3" accent4="accent4" accent5="accent5" accent6="accent6" hlink="hlink" folHlink="folHlink"/>
  <p:sldLayoutIdLst>
    <p:sldLayoutId id="2147484352" r:id="rId1"/>
  </p:sldLayoutIdLst>
  <p:hf hdr="0"/>
  <p:txStyles>
    <p:titleStyle>
      <a:lvl1pPr algn="l" defTabSz="914400" rtl="0" eaLnBrk="1" latinLnBrk="0" hangingPunct="1">
        <a:lnSpc>
          <a:spcPct val="85000"/>
        </a:lnSpc>
        <a:spcBef>
          <a:spcPct val="0"/>
        </a:spcBef>
        <a:buNone/>
        <a:defRPr sz="3600" b="1" i="0" kern="1200">
          <a:solidFill>
            <a:schemeClr val="tx2"/>
          </a:solidFill>
          <a:latin typeface="+mj-lt"/>
          <a:ea typeface="+mj-ea"/>
          <a:cs typeface="Arial" pitchFamily="34" charset="0"/>
        </a:defRPr>
      </a:lvl1pPr>
    </p:titleStyle>
    <p:bodyStyle>
      <a:lvl1pPr marL="252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1pPr>
      <a:lvl2pPr marL="504000" indent="-252000" algn="l" defTabSz="914400" rtl="0" eaLnBrk="1" latinLnBrk="0" hangingPunct="1">
        <a:spcBef>
          <a:spcPts val="400"/>
        </a:spcBef>
        <a:spcAft>
          <a:spcPts val="400"/>
        </a:spcAft>
        <a:buClr>
          <a:schemeClr val="tx2"/>
        </a:buClr>
        <a:buSzPct val="100000"/>
        <a:buFont typeface="Wingdings" pitchFamily="2" charset="2"/>
        <a:buChar char="§"/>
        <a:defRPr sz="2000" kern="1200">
          <a:solidFill>
            <a:schemeClr val="bg1"/>
          </a:solidFill>
          <a:latin typeface="+mn-lt"/>
          <a:ea typeface="+mn-ea"/>
          <a:cs typeface="+mn-cs"/>
        </a:defRPr>
      </a:lvl2pPr>
      <a:lvl3pPr marL="756000" indent="-252000" algn="l" defTabSz="914400" rtl="0" eaLnBrk="1" latinLnBrk="0" hangingPunct="1">
        <a:spcBef>
          <a:spcPts val="0"/>
        </a:spcBef>
        <a:spcAft>
          <a:spcPts val="600"/>
        </a:spcAft>
        <a:buClr>
          <a:schemeClr val="tx2"/>
        </a:buClr>
        <a:buSzPct val="100000"/>
        <a:buFont typeface="Wingdings" pitchFamily="2" charset="2"/>
        <a:buChar char="§"/>
        <a:defRPr sz="1800" kern="1200">
          <a:solidFill>
            <a:schemeClr val="bg1"/>
          </a:solidFill>
          <a:latin typeface="+mn-lt"/>
          <a:ea typeface="+mn-ea"/>
          <a:cs typeface="+mn-cs"/>
        </a:defRPr>
      </a:lvl3pPr>
      <a:lvl4pPr marL="1008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4pPr>
      <a:lvl5pPr marL="1260000" indent="-252000" algn="l" defTabSz="914400" rtl="0" eaLnBrk="1" latinLnBrk="0" hangingPunct="1">
        <a:spcBef>
          <a:spcPts val="0"/>
        </a:spcBef>
        <a:spcAft>
          <a:spcPts val="400"/>
        </a:spcAft>
        <a:buClr>
          <a:schemeClr val="tx2"/>
        </a:buClr>
        <a:buSzPct val="100000"/>
        <a:buFont typeface="Wingdings" pitchFamily="2" charset="2"/>
        <a:buChar char="§"/>
        <a:defRPr sz="1600" kern="1200">
          <a:solidFill>
            <a:schemeClr val="bg1"/>
          </a:solidFill>
          <a:latin typeface="+mn-lt"/>
          <a:ea typeface="+mn-ea"/>
          <a:cs typeface="+mn-cs"/>
        </a:defRPr>
      </a:lvl5pPr>
      <a:lvl6pPr marL="1512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6pPr>
      <a:lvl7pPr marL="1764000" indent="-252000" algn="l" defTabSz="914400" rtl="0" eaLnBrk="1" latinLnBrk="0" hangingPunct="1">
        <a:spcBef>
          <a:spcPts val="0"/>
        </a:spcBef>
        <a:spcAft>
          <a:spcPts val="400"/>
        </a:spcAft>
        <a:buClr>
          <a:schemeClr val="tx2"/>
        </a:buClr>
        <a:buFont typeface="Wingdings" pitchFamily="2" charset="2"/>
        <a:buChar char="§"/>
        <a:tabLst/>
        <a:defRPr sz="1400" kern="1200">
          <a:solidFill>
            <a:schemeClr val="bg1"/>
          </a:solidFill>
          <a:latin typeface="+mn-lt"/>
          <a:ea typeface="+mn-ea"/>
          <a:cs typeface="+mn-cs"/>
        </a:defRPr>
      </a:lvl7pPr>
      <a:lvl8pPr marL="2016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8pPr>
      <a:lvl9pPr marL="2268000" indent="-252000" algn="l" defTabSz="914400" rtl="0" eaLnBrk="1" latinLnBrk="0" hangingPunct="1">
        <a:spcBef>
          <a:spcPts val="0"/>
        </a:spcBef>
        <a:spcAft>
          <a:spcPts val="400"/>
        </a:spcAft>
        <a:buClr>
          <a:schemeClr val="tx2"/>
        </a:buClr>
        <a:buFont typeface="Wingdings" pitchFamily="2" charset="2"/>
        <a:buChar char="§"/>
        <a:tabLst/>
        <a:defRPr sz="1200" kern="1200">
          <a:solidFill>
            <a:schemeClr val="bg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15:guide id="29" pos="7378">
          <p15:clr>
            <a:srgbClr val="F26B43"/>
          </p15:clr>
        </p15:guide>
        <p15:guide id="35" pos="302">
          <p15:clr>
            <a:srgbClr val="F26B43"/>
          </p15:clr>
        </p15:guide>
        <p15:guide id="36" orient="horz" pos="210">
          <p15:clr>
            <a:srgbClr val="F26B43"/>
          </p15:clr>
        </p15:guide>
        <p15:guide id="37" orient="horz" pos="527">
          <p15:clr>
            <a:srgbClr val="F26B43"/>
          </p15:clr>
        </p15:guide>
        <p15:guide id="38" orient="horz" pos="890">
          <p15:clr>
            <a:srgbClr val="F26B43"/>
          </p15:clr>
        </p15:guide>
        <p15:guide id="39" orient="horz" pos="383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png"/><Relationship Id="rId7"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 Id="rId9" Type="http://schemas.openxmlformats.org/officeDocument/2006/relationships/image" Target="../media/image11.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k-roshan-kr/SwiftyAi/blob/main/wireframe.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https://github.com/rk-roshan-kr/SwiftyAi"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7" Type="http://schemas.openxmlformats.org/officeDocument/2006/relationships/hyperlink" Target="https://youtu.be/Hd6lwEp-zLk"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cstate="print">
            <a:lum/>
          </a:blip>
          <a:srcRect/>
          <a:stretch>
            <a:fillRect t="-9000" b="-9000"/>
          </a:stretch>
        </a:blipFill>
        <a:effectLst/>
      </p:bgPr>
    </p:bg>
    <p:spTree>
      <p:nvGrpSpPr>
        <p:cNvPr id="1" name="">
          <a:extLst>
            <a:ext uri="{FF2B5EF4-FFF2-40B4-BE49-F238E27FC236}">
              <a16:creationId xmlns="" xmlns:a16="http://schemas.microsoft.com/office/drawing/2014/main" id="{19881959-73E3-F474-EBD8-EA5C5D1B86AD}"/>
            </a:ext>
          </a:extLst>
        </p:cNvPr>
        <p:cNvGrpSpPr/>
        <p:nvPr/>
      </p:nvGrpSpPr>
      <p:grpSpPr>
        <a:xfrm>
          <a:off x="0" y="0"/>
          <a:ext cx="0" cy="0"/>
          <a:chOff x="0" y="0"/>
          <a:chExt cx="0" cy="0"/>
        </a:xfrm>
      </p:grpSpPr>
      <p:sp>
        <p:nvSpPr>
          <p:cNvPr id="10" name="Title 9">
            <a:extLst>
              <a:ext uri="{FF2B5EF4-FFF2-40B4-BE49-F238E27FC236}">
                <a16:creationId xmlns="" xmlns:a16="http://schemas.microsoft.com/office/drawing/2014/main" id="{23B44F48-F5B1-E66D-16E8-DD8FA457EA13}"/>
              </a:ext>
            </a:extLst>
          </p:cNvPr>
          <p:cNvSpPr>
            <a:spLocks noGrp="1"/>
          </p:cNvSpPr>
          <p:nvPr>
            <p:ph type="title"/>
          </p:nvPr>
        </p:nvSpPr>
        <p:spPr>
          <a:xfrm>
            <a:off x="901337" y="2460462"/>
            <a:ext cx="3659088" cy="1654043"/>
          </a:xfrm>
        </p:spPr>
        <p:txBody>
          <a:bodyPr/>
          <a:lstStyle/>
          <a:p>
            <a:r>
              <a:rPr lang="en-IN" sz="4400" dirty="0"/>
              <a:t>EY Techathon 6.0 (BFSI)</a:t>
            </a:r>
            <a:br>
              <a:rPr lang="en-IN" sz="4400" dirty="0"/>
            </a:br>
            <a:endParaRPr lang="en-US" sz="4400" dirty="0"/>
          </a:p>
        </p:txBody>
      </p:sp>
    </p:spTree>
    <p:extLst>
      <p:ext uri="{BB962C8B-B14F-4D97-AF65-F5344CB8AC3E}">
        <p14:creationId xmlns="" xmlns:p14="http://schemas.microsoft.com/office/powerpoint/2010/main" val="4135984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42748B2C-5C2D-8580-56FB-BD3BAFAFF66C}"/>
            </a:ext>
          </a:extLst>
        </p:cNvPr>
        <p:cNvGrpSpPr/>
        <p:nvPr/>
      </p:nvGrpSpPr>
      <p:grpSpPr>
        <a:xfrm>
          <a:off x="0" y="0"/>
          <a:ext cx="0" cy="0"/>
          <a:chOff x="0" y="0"/>
          <a:chExt cx="0" cy="0"/>
        </a:xfrm>
      </p:grpSpPr>
      <p:sp>
        <p:nvSpPr>
          <p:cNvPr id="25" name="Rectangle: Rounded Corners 24">
            <a:extLst>
              <a:ext uri="{FF2B5EF4-FFF2-40B4-BE49-F238E27FC236}">
                <a16:creationId xmlns="" xmlns:a16="http://schemas.microsoft.com/office/drawing/2014/main" id="{4F6F948E-EB1C-052D-D087-CEE3270C4F17}"/>
              </a:ext>
            </a:extLst>
          </p:cNvPr>
          <p:cNvSpPr/>
          <p:nvPr/>
        </p:nvSpPr>
        <p:spPr>
          <a:xfrm rot="16200000">
            <a:off x="-753523" y="3266611"/>
            <a:ext cx="4535958" cy="2030768"/>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pic>
        <p:nvPicPr>
          <p:cNvPr id="5" name="Picture 4" descr="A colorful waves on a black background&#10;&#10;Description automatically generated">
            <a:extLst>
              <a:ext uri="{FF2B5EF4-FFF2-40B4-BE49-F238E27FC236}">
                <a16:creationId xmlns="" xmlns:a16="http://schemas.microsoft.com/office/drawing/2014/main" id="{2743FD0C-E42F-CF81-A5CA-9DD2910A8D96}"/>
              </a:ext>
            </a:extLst>
          </p:cNvPr>
          <p:cNvPicPr>
            <a:picLocks noChangeAspect="1"/>
          </p:cNvPicPr>
          <p:nvPr/>
        </p:nvPicPr>
        <p:blipFill>
          <a:blip r:embed="rId3" cstate="print">
            <a:extLst>
              <a:ext uri="{28A0092B-C50C-407E-A947-70E740481C1C}">
                <a14:useLocalDpi xmlns=""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 xmlns:a16="http://schemas.microsoft.com/office/drawing/2014/main" id="{CBCBAB36-0F7E-BA03-1135-FB8E2ABB5793}"/>
              </a:ext>
            </a:extLst>
          </p:cNvPr>
          <p:cNvSpPr>
            <a:spLocks noGrp="1"/>
          </p:cNvSpPr>
          <p:nvPr>
            <p:ph type="title"/>
          </p:nvPr>
        </p:nvSpPr>
        <p:spPr>
          <a:xfrm>
            <a:off x="454192" y="472050"/>
            <a:ext cx="6646873" cy="609752"/>
          </a:xfrm>
        </p:spPr>
        <p:txBody>
          <a:bodyPr/>
          <a:lstStyle/>
          <a:p>
            <a:pPr>
              <a:lnSpc>
                <a:spcPct val="100000"/>
              </a:lnSpc>
            </a:pPr>
            <a:r>
              <a:rPr lang="en-US" sz="2600" b="0" dirty="0">
                <a:latin typeface="Georgia" panose="02040502050405020303" pitchFamily="18" charset="0"/>
              </a:rPr>
              <a:t>Team Details</a:t>
            </a:r>
          </a:p>
        </p:txBody>
      </p:sp>
      <p:sp>
        <p:nvSpPr>
          <p:cNvPr id="7" name="TextBox 6">
            <a:extLst>
              <a:ext uri="{FF2B5EF4-FFF2-40B4-BE49-F238E27FC236}">
                <a16:creationId xmlns="" xmlns:a16="http://schemas.microsoft.com/office/drawing/2014/main" id="{A4E9E076-27C4-C80E-7058-9ED8D84C808A}"/>
              </a:ext>
            </a:extLst>
          </p:cNvPr>
          <p:cNvSpPr txBox="1"/>
          <p:nvPr/>
        </p:nvSpPr>
        <p:spPr>
          <a:xfrm>
            <a:off x="423713" y="1095348"/>
            <a:ext cx="6100232" cy="369332"/>
          </a:xfrm>
          <a:prstGeom prst="rect">
            <a:avLst/>
          </a:prstGeom>
          <a:noFill/>
        </p:spPr>
        <p:txBody>
          <a:bodyPr wrap="square">
            <a:spAutoFit/>
          </a:bodyPr>
          <a:lstStyle/>
          <a:p>
            <a:pPr>
              <a:buClr>
                <a:srgbClr val="000000"/>
              </a:buClr>
              <a:buFont typeface="Arial"/>
              <a:buNone/>
            </a:pPr>
            <a:r>
              <a:rPr lang="en-GB" kern="0" dirty="0">
                <a:solidFill>
                  <a:schemeClr val="tx2"/>
                </a:solidFill>
                <a:latin typeface="+mj-lt"/>
                <a:cs typeface="Arial"/>
                <a:sym typeface="Arial"/>
              </a:rPr>
              <a:t>Team Name: roshankumargupta.sh</a:t>
            </a:r>
            <a:endParaRPr lang="en-GB" kern="0" dirty="0">
              <a:solidFill>
                <a:schemeClr val="tx2"/>
              </a:solidFill>
              <a:latin typeface="+mj-lt"/>
              <a:ea typeface="Inter Light"/>
              <a:cs typeface="Inter Light"/>
              <a:sym typeface="Inter Light"/>
            </a:endParaRPr>
          </a:p>
        </p:txBody>
      </p:sp>
      <p:sp>
        <p:nvSpPr>
          <p:cNvPr id="19" name="TextBox 18">
            <a:extLst>
              <a:ext uri="{FF2B5EF4-FFF2-40B4-BE49-F238E27FC236}">
                <a16:creationId xmlns="" xmlns:a16="http://schemas.microsoft.com/office/drawing/2014/main" id="{5CE099A2-F854-388F-B57C-1F7CEAFD3BE1}"/>
              </a:ext>
            </a:extLst>
          </p:cNvPr>
          <p:cNvSpPr txBox="1"/>
          <p:nvPr/>
        </p:nvSpPr>
        <p:spPr>
          <a:xfrm>
            <a:off x="454193" y="1439414"/>
            <a:ext cx="6100232" cy="369332"/>
          </a:xfrm>
          <a:prstGeom prst="rect">
            <a:avLst/>
          </a:prstGeom>
          <a:noFill/>
        </p:spPr>
        <p:txBody>
          <a:bodyPr wrap="square">
            <a:spAutoFit/>
          </a:bodyPr>
          <a:lstStyle/>
          <a:p>
            <a:pPr>
              <a:buClr>
                <a:srgbClr val="000000"/>
              </a:buClr>
              <a:buFont typeface="Arial"/>
              <a:buNone/>
            </a:pPr>
            <a:r>
              <a:rPr lang="en-GB" kern="0" dirty="0">
                <a:solidFill>
                  <a:schemeClr val="tx2"/>
                </a:solidFill>
                <a:latin typeface="+mj-lt"/>
                <a:cs typeface="Arial"/>
                <a:sym typeface="Arial"/>
              </a:rPr>
              <a:t>Problem Statement : EY Techathon 6.0 (BFSI)  </a:t>
            </a:r>
            <a:endParaRPr lang="en-GB" kern="0" dirty="0">
              <a:solidFill>
                <a:schemeClr val="tx2"/>
              </a:solidFill>
              <a:latin typeface="+mj-lt"/>
              <a:ea typeface="Inter Light"/>
              <a:cs typeface="Inter Light"/>
              <a:sym typeface="Inter Light"/>
            </a:endParaRPr>
          </a:p>
        </p:txBody>
      </p:sp>
      <p:sp>
        <p:nvSpPr>
          <p:cNvPr id="59" name="TextBox 58">
            <a:extLst>
              <a:ext uri="{FF2B5EF4-FFF2-40B4-BE49-F238E27FC236}">
                <a16:creationId xmlns="" xmlns:a16="http://schemas.microsoft.com/office/drawing/2014/main" id="{B6A5695F-E248-853B-2427-B6A83025EF55}"/>
              </a:ext>
            </a:extLst>
          </p:cNvPr>
          <p:cNvSpPr txBox="1"/>
          <p:nvPr/>
        </p:nvSpPr>
        <p:spPr>
          <a:xfrm>
            <a:off x="668745" y="4266864"/>
            <a:ext cx="1651098" cy="1997456"/>
          </a:xfrm>
          <a:prstGeom prst="rect">
            <a:avLst/>
          </a:prstGeom>
          <a:noFill/>
        </p:spPr>
        <p:txBody>
          <a:bodyPr wrap="square" lIns="0" tIns="27418" rIns="0" bIns="0" rtlCol="0">
            <a:spAutoFit/>
          </a:bodyPr>
          <a:lstStyle/>
          <a:p>
            <a:pPr marL="0" algn="l" rtl="0" eaLnBrk="1" fontAlgn="b" latinLnBrk="0" hangingPunct="1">
              <a:buNone/>
            </a:pPr>
            <a:r>
              <a:rPr lang="en-IN" sz="1600" b="0" i="0" u="none" strike="noStrike" kern="1200" dirty="0">
                <a:solidFill>
                  <a:srgbClr val="FFFFFF"/>
                </a:solidFill>
                <a:effectLst/>
              </a:rPr>
              <a:t>Team Member 1   </a:t>
            </a:r>
            <a:r>
              <a:rPr lang="en-IN" sz="1600" dirty="0">
                <a:solidFill>
                  <a:srgbClr val="FFFFFF"/>
                </a:solidFill>
              </a:rPr>
              <a:t>Roshan Kumar Gupta</a:t>
            </a:r>
            <a:endParaRPr lang="en-IN" sz="1600" b="0" i="0" u="none" strike="noStrike" dirty="0">
              <a:effectLst/>
            </a:endParaRPr>
          </a:p>
          <a:p>
            <a:pPr marL="0" algn="l" rtl="0" eaLnBrk="1" fontAlgn="b" latinLnBrk="0" hangingPunct="1">
              <a:buNone/>
            </a:pPr>
            <a:r>
              <a:rPr lang="en-IN" sz="1600" dirty="0">
                <a:solidFill>
                  <a:srgbClr val="FFFFFF"/>
                </a:solidFill>
              </a:rPr>
              <a:t>Chandigarh University</a:t>
            </a:r>
            <a:endParaRPr lang="en-IN" sz="1600" b="0" i="0" u="none" strike="noStrike" dirty="0">
              <a:effectLst/>
            </a:endParaRPr>
          </a:p>
          <a:p>
            <a:pPr marL="0" algn="l" rtl="0" eaLnBrk="1" fontAlgn="b" latinLnBrk="0" hangingPunct="1">
              <a:buNone/>
            </a:pPr>
            <a:r>
              <a:rPr lang="en-IN" sz="1600" b="0" i="0" u="none" strike="noStrike" kern="1200" dirty="0">
                <a:solidFill>
                  <a:srgbClr val="FFFFFF"/>
                </a:solidFill>
                <a:effectLst/>
              </a:rPr>
              <a:t>9334098565 </a:t>
            </a:r>
            <a:endParaRPr lang="en-IN" sz="1600" b="0" i="0" u="none" strike="noStrike" dirty="0">
              <a:effectLst/>
            </a:endParaRPr>
          </a:p>
          <a:p>
            <a:pPr marL="0" algn="l" rtl="0" eaLnBrk="1" fontAlgn="b" latinLnBrk="0" hangingPunct="1"/>
            <a:r>
              <a:rPr lang="en-IN" sz="1600" dirty="0">
                <a:solidFill>
                  <a:srgbClr val="FFFFFF"/>
                </a:solidFill>
              </a:rPr>
              <a:t>Frontend Developer</a:t>
            </a:r>
            <a:endParaRPr lang="en-IN" sz="1600" b="0" i="0" u="none" strike="noStrike" dirty="0">
              <a:effectLst/>
            </a:endParaRPr>
          </a:p>
        </p:txBody>
      </p:sp>
      <p:cxnSp>
        <p:nvCxnSpPr>
          <p:cNvPr id="61" name="Straight Connector 60">
            <a:extLst>
              <a:ext uri="{FF2B5EF4-FFF2-40B4-BE49-F238E27FC236}">
                <a16:creationId xmlns="" xmlns:a16="http://schemas.microsoft.com/office/drawing/2014/main" id="{E3893FAA-6335-B353-CC95-36E92533E2A1}"/>
              </a:ext>
            </a:extLst>
          </p:cNvPr>
          <p:cNvCxnSpPr>
            <a:cxnSpLocks/>
          </p:cNvCxnSpPr>
          <p:nvPr/>
        </p:nvCxnSpPr>
        <p:spPr>
          <a:xfrm rot="16200000" flipH="1">
            <a:off x="928043" y="3806904"/>
            <a:ext cx="0" cy="518594"/>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sp>
        <p:nvSpPr>
          <p:cNvPr id="65" name="Rectangle: Rounded Corners 64">
            <a:extLst>
              <a:ext uri="{FF2B5EF4-FFF2-40B4-BE49-F238E27FC236}">
                <a16:creationId xmlns="" xmlns:a16="http://schemas.microsoft.com/office/drawing/2014/main" id="{FFC9B854-6746-2A2C-1D6F-2DA0E5BBAA1E}"/>
              </a:ext>
            </a:extLst>
          </p:cNvPr>
          <p:cNvSpPr/>
          <p:nvPr/>
        </p:nvSpPr>
        <p:spPr>
          <a:xfrm rot="16200000">
            <a:off x="1511928" y="3266611"/>
            <a:ext cx="4535958" cy="2030768"/>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sp>
        <p:nvSpPr>
          <p:cNvPr id="66" name="TextBox 65">
            <a:extLst>
              <a:ext uri="{FF2B5EF4-FFF2-40B4-BE49-F238E27FC236}">
                <a16:creationId xmlns="" xmlns:a16="http://schemas.microsoft.com/office/drawing/2014/main" id="{7E6DC344-B20E-32F6-7357-BAD1C1545D89}"/>
              </a:ext>
            </a:extLst>
          </p:cNvPr>
          <p:cNvSpPr txBox="1"/>
          <p:nvPr/>
        </p:nvSpPr>
        <p:spPr>
          <a:xfrm>
            <a:off x="2914574" y="4271185"/>
            <a:ext cx="1651098" cy="1751235"/>
          </a:xfrm>
          <a:prstGeom prst="rect">
            <a:avLst/>
          </a:prstGeom>
          <a:noFill/>
        </p:spPr>
        <p:txBody>
          <a:bodyPr wrap="square" lIns="0" tIns="27418" rIns="0" bIns="0" rtlCol="0">
            <a:spAutoFit/>
          </a:bodyPr>
          <a:lstStyle/>
          <a:p>
            <a:pPr marL="0" algn="l" rtl="0" eaLnBrk="1" fontAlgn="b" latinLnBrk="0" hangingPunct="1">
              <a:buNone/>
            </a:pPr>
            <a:r>
              <a:rPr lang="en-IN" sz="1600" b="0" i="0" u="none" strike="noStrike" kern="1200" dirty="0">
                <a:solidFill>
                  <a:srgbClr val="FFFFFF"/>
                </a:solidFill>
                <a:effectLst/>
              </a:rPr>
              <a:t>Team Member 2 Srishti Mahay</a:t>
            </a:r>
          </a:p>
          <a:p>
            <a:pPr fontAlgn="b"/>
            <a:r>
              <a:rPr lang="en-IN" sz="1600" dirty="0">
                <a:solidFill>
                  <a:srgbClr val="FFFFFF"/>
                </a:solidFill>
              </a:rPr>
              <a:t>Chandigarh University</a:t>
            </a:r>
          </a:p>
          <a:p>
            <a:pPr fontAlgn="b"/>
            <a:r>
              <a:rPr lang="en-IN" sz="1600" dirty="0">
                <a:solidFill>
                  <a:srgbClr val="FFFFFF"/>
                </a:solidFill>
              </a:rPr>
              <a:t>9463883055</a:t>
            </a:r>
          </a:p>
          <a:p>
            <a:pPr fontAlgn="b"/>
            <a:r>
              <a:rPr lang="en-IN" sz="1600" dirty="0">
                <a:solidFill>
                  <a:srgbClr val="FFFFFF"/>
                </a:solidFill>
              </a:rPr>
              <a:t>Research and Development</a:t>
            </a:r>
            <a:endParaRPr lang="en-IN" sz="1600" dirty="0"/>
          </a:p>
        </p:txBody>
      </p:sp>
      <p:cxnSp>
        <p:nvCxnSpPr>
          <p:cNvPr id="67" name="Straight Connector 66">
            <a:extLst>
              <a:ext uri="{FF2B5EF4-FFF2-40B4-BE49-F238E27FC236}">
                <a16:creationId xmlns="" xmlns:a16="http://schemas.microsoft.com/office/drawing/2014/main" id="{B471E0CB-9F68-6263-3E08-B5B2180F3787}"/>
              </a:ext>
            </a:extLst>
          </p:cNvPr>
          <p:cNvCxnSpPr>
            <a:cxnSpLocks/>
          </p:cNvCxnSpPr>
          <p:nvPr/>
        </p:nvCxnSpPr>
        <p:spPr>
          <a:xfrm rot="16200000" flipH="1">
            <a:off x="3173871" y="3806904"/>
            <a:ext cx="0" cy="518594"/>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sp>
        <p:nvSpPr>
          <p:cNvPr id="69" name="Rectangle: Rounded Corners 68">
            <a:extLst>
              <a:ext uri="{FF2B5EF4-FFF2-40B4-BE49-F238E27FC236}">
                <a16:creationId xmlns="" xmlns:a16="http://schemas.microsoft.com/office/drawing/2014/main" id="{621007D4-F467-CD26-1B4F-12540BC971B9}"/>
              </a:ext>
            </a:extLst>
          </p:cNvPr>
          <p:cNvSpPr/>
          <p:nvPr/>
        </p:nvSpPr>
        <p:spPr>
          <a:xfrm rot="16200000">
            <a:off x="3817703" y="3266611"/>
            <a:ext cx="4535958" cy="2030768"/>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sp>
        <p:nvSpPr>
          <p:cNvPr id="70" name="TextBox 69">
            <a:extLst>
              <a:ext uri="{FF2B5EF4-FFF2-40B4-BE49-F238E27FC236}">
                <a16:creationId xmlns="" xmlns:a16="http://schemas.microsoft.com/office/drawing/2014/main" id="{9181C161-3AB2-01BC-7840-537499F8F294}"/>
              </a:ext>
            </a:extLst>
          </p:cNvPr>
          <p:cNvSpPr txBox="1"/>
          <p:nvPr/>
        </p:nvSpPr>
        <p:spPr>
          <a:xfrm>
            <a:off x="5229412" y="4271185"/>
            <a:ext cx="1651098" cy="1505013"/>
          </a:xfrm>
          <a:prstGeom prst="rect">
            <a:avLst/>
          </a:prstGeom>
          <a:noFill/>
        </p:spPr>
        <p:txBody>
          <a:bodyPr wrap="square" lIns="0" tIns="27418" rIns="0" bIns="0" rtlCol="0">
            <a:spAutoFit/>
          </a:bodyPr>
          <a:lstStyle/>
          <a:p>
            <a:pPr marL="0" algn="l" rtl="0" eaLnBrk="1" fontAlgn="b" latinLnBrk="0" hangingPunct="1">
              <a:buNone/>
            </a:pPr>
            <a:r>
              <a:rPr lang="en-US" sz="1600" dirty="0">
                <a:solidFill>
                  <a:srgbClr val="FFFFFF"/>
                </a:solidFill>
              </a:rPr>
              <a:t>T</a:t>
            </a:r>
            <a:r>
              <a:rPr lang="en-IN" sz="1600" dirty="0" err="1">
                <a:solidFill>
                  <a:srgbClr val="FFFFFF"/>
                </a:solidFill>
              </a:rPr>
              <a:t>eam</a:t>
            </a:r>
            <a:r>
              <a:rPr lang="en-IN" sz="1600" dirty="0">
                <a:solidFill>
                  <a:srgbClr val="FFFFFF"/>
                </a:solidFill>
              </a:rPr>
              <a:t> Member 3</a:t>
            </a:r>
          </a:p>
          <a:p>
            <a:pPr marL="0" algn="l" rtl="0" eaLnBrk="1" fontAlgn="b" latinLnBrk="0" hangingPunct="1">
              <a:buNone/>
            </a:pPr>
            <a:r>
              <a:rPr lang="en-IN" sz="1600" b="0" i="0" u="none" strike="noStrike" dirty="0">
                <a:solidFill>
                  <a:srgbClr val="FFFFFF"/>
                </a:solidFill>
                <a:effectLst/>
              </a:rPr>
              <a:t>Manya Babbar</a:t>
            </a:r>
          </a:p>
          <a:p>
            <a:pPr marL="0" algn="l" rtl="0" eaLnBrk="1" fontAlgn="b" latinLnBrk="0" hangingPunct="1">
              <a:buNone/>
            </a:pPr>
            <a:r>
              <a:rPr lang="en-IN" sz="1600" dirty="0">
                <a:solidFill>
                  <a:srgbClr val="FFFFFF"/>
                </a:solidFill>
              </a:rPr>
              <a:t>Chandigarh University</a:t>
            </a:r>
          </a:p>
          <a:p>
            <a:pPr marL="0" algn="l" rtl="0" eaLnBrk="1" fontAlgn="b" latinLnBrk="0" hangingPunct="1">
              <a:buNone/>
            </a:pPr>
            <a:r>
              <a:rPr lang="en-IN" sz="1600" b="0" i="0" u="none" strike="noStrike" dirty="0">
                <a:solidFill>
                  <a:srgbClr val="FFFFFF"/>
                </a:solidFill>
                <a:effectLst/>
              </a:rPr>
              <a:t>6283041247</a:t>
            </a:r>
          </a:p>
          <a:p>
            <a:pPr marL="0" algn="l" rtl="0" eaLnBrk="1" fontAlgn="b" latinLnBrk="0" hangingPunct="1">
              <a:buNone/>
            </a:pPr>
            <a:r>
              <a:rPr lang="en-IN" sz="1600" dirty="0">
                <a:solidFill>
                  <a:srgbClr val="FFFFFF"/>
                </a:solidFill>
              </a:rPr>
              <a:t>UI-UX Developer</a:t>
            </a:r>
            <a:endParaRPr lang="en-IN" sz="1600" b="0" i="0" u="none" strike="noStrike" dirty="0">
              <a:effectLst/>
            </a:endParaRPr>
          </a:p>
        </p:txBody>
      </p:sp>
      <p:cxnSp>
        <p:nvCxnSpPr>
          <p:cNvPr id="71" name="Straight Connector 70">
            <a:extLst>
              <a:ext uri="{FF2B5EF4-FFF2-40B4-BE49-F238E27FC236}">
                <a16:creationId xmlns="" xmlns:a16="http://schemas.microsoft.com/office/drawing/2014/main" id="{EBF8CB2F-BA00-F2E2-38FC-43C3C8DF69F5}"/>
              </a:ext>
            </a:extLst>
          </p:cNvPr>
          <p:cNvCxnSpPr>
            <a:cxnSpLocks/>
          </p:cNvCxnSpPr>
          <p:nvPr/>
        </p:nvCxnSpPr>
        <p:spPr>
          <a:xfrm rot="16200000" flipH="1">
            <a:off x="5564277" y="3802186"/>
            <a:ext cx="0" cy="518594"/>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sp>
        <p:nvSpPr>
          <p:cNvPr id="73" name="Rectangle: Rounded Corners 72">
            <a:extLst>
              <a:ext uri="{FF2B5EF4-FFF2-40B4-BE49-F238E27FC236}">
                <a16:creationId xmlns="" xmlns:a16="http://schemas.microsoft.com/office/drawing/2014/main" id="{F59F4198-A684-60E5-C07A-8EC065386877}"/>
              </a:ext>
            </a:extLst>
          </p:cNvPr>
          <p:cNvSpPr/>
          <p:nvPr/>
        </p:nvSpPr>
        <p:spPr>
          <a:xfrm rot="16200000">
            <a:off x="6083154" y="3266611"/>
            <a:ext cx="4535958" cy="2030768"/>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sp>
        <p:nvSpPr>
          <p:cNvPr id="74" name="TextBox 73">
            <a:extLst>
              <a:ext uri="{FF2B5EF4-FFF2-40B4-BE49-F238E27FC236}">
                <a16:creationId xmlns="" xmlns:a16="http://schemas.microsoft.com/office/drawing/2014/main" id="{FE5DAA79-4BF5-7A02-FBEC-69BAC3F4DD67}"/>
              </a:ext>
            </a:extLst>
          </p:cNvPr>
          <p:cNvSpPr txBox="1"/>
          <p:nvPr/>
        </p:nvSpPr>
        <p:spPr>
          <a:xfrm>
            <a:off x="7525584" y="4266864"/>
            <a:ext cx="1651098" cy="1505013"/>
          </a:xfrm>
          <a:prstGeom prst="rect">
            <a:avLst/>
          </a:prstGeom>
          <a:noFill/>
        </p:spPr>
        <p:txBody>
          <a:bodyPr wrap="square" lIns="0" tIns="27418" rIns="0" bIns="0" rtlCol="0">
            <a:spAutoFit/>
          </a:bodyPr>
          <a:lstStyle/>
          <a:p>
            <a:pPr marL="0" algn="l" rtl="0" eaLnBrk="1" fontAlgn="b" latinLnBrk="0" hangingPunct="1">
              <a:buNone/>
            </a:pPr>
            <a:r>
              <a:rPr lang="en-IN" sz="1600" b="0" i="0" u="none" strike="noStrike" kern="1200" dirty="0">
                <a:solidFill>
                  <a:srgbClr val="FFFFFF"/>
                </a:solidFill>
                <a:effectLst/>
              </a:rPr>
              <a:t>Team Member 4</a:t>
            </a:r>
          </a:p>
          <a:p>
            <a:pPr marL="0" algn="l" rtl="0" eaLnBrk="1" fontAlgn="b" latinLnBrk="0" hangingPunct="1">
              <a:buNone/>
            </a:pPr>
            <a:r>
              <a:rPr lang="en-IN" sz="1600" dirty="0">
                <a:solidFill>
                  <a:srgbClr val="FFFFFF"/>
                </a:solidFill>
              </a:rPr>
              <a:t>Harshit Sharma</a:t>
            </a:r>
          </a:p>
          <a:p>
            <a:pPr marL="0" algn="l" rtl="0" eaLnBrk="1" fontAlgn="b" latinLnBrk="0" hangingPunct="1">
              <a:buNone/>
            </a:pPr>
            <a:r>
              <a:rPr lang="en-IN" sz="1600" b="0" i="0" u="none" strike="noStrike" dirty="0">
                <a:solidFill>
                  <a:srgbClr val="FFFFFF"/>
                </a:solidFill>
                <a:effectLst/>
              </a:rPr>
              <a:t>Chandigarh University</a:t>
            </a:r>
          </a:p>
          <a:p>
            <a:pPr marL="0" algn="l" rtl="0" eaLnBrk="1" fontAlgn="b" latinLnBrk="0" hangingPunct="1">
              <a:buNone/>
            </a:pPr>
            <a:r>
              <a:rPr lang="en-IN" sz="1600" dirty="0">
                <a:solidFill>
                  <a:srgbClr val="FFFFFF"/>
                </a:solidFill>
              </a:rPr>
              <a:t>8837881882</a:t>
            </a:r>
          </a:p>
          <a:p>
            <a:pPr marL="0" algn="l" rtl="0" eaLnBrk="1" fontAlgn="b" latinLnBrk="0" hangingPunct="1">
              <a:buNone/>
            </a:pPr>
            <a:r>
              <a:rPr lang="en-IN" sz="1600" b="0" i="0" u="none" strike="noStrike" dirty="0">
                <a:solidFill>
                  <a:srgbClr val="FFFFFF"/>
                </a:solidFill>
                <a:effectLst/>
              </a:rPr>
              <a:t>Backend Developer</a:t>
            </a:r>
            <a:endParaRPr lang="en-IN" sz="1600" b="0" i="0" u="none" strike="noStrike" dirty="0">
              <a:effectLst/>
            </a:endParaRPr>
          </a:p>
        </p:txBody>
      </p:sp>
      <p:cxnSp>
        <p:nvCxnSpPr>
          <p:cNvPr id="75" name="Straight Connector 74">
            <a:extLst>
              <a:ext uri="{FF2B5EF4-FFF2-40B4-BE49-F238E27FC236}">
                <a16:creationId xmlns="" xmlns:a16="http://schemas.microsoft.com/office/drawing/2014/main" id="{548D8F8B-FA53-238B-FCD8-3BF292AAC3EF}"/>
              </a:ext>
            </a:extLst>
          </p:cNvPr>
          <p:cNvCxnSpPr>
            <a:cxnSpLocks/>
          </p:cNvCxnSpPr>
          <p:nvPr/>
        </p:nvCxnSpPr>
        <p:spPr>
          <a:xfrm rot="16200000" flipH="1">
            <a:off x="7834968" y="3806904"/>
            <a:ext cx="0" cy="518594"/>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sp>
        <p:nvSpPr>
          <p:cNvPr id="77" name="Rectangle: Rounded Corners 76">
            <a:extLst>
              <a:ext uri="{FF2B5EF4-FFF2-40B4-BE49-F238E27FC236}">
                <a16:creationId xmlns="" xmlns:a16="http://schemas.microsoft.com/office/drawing/2014/main" id="{C680FDAE-5F55-0288-930D-A1A42DAD6B01}"/>
              </a:ext>
            </a:extLst>
          </p:cNvPr>
          <p:cNvSpPr/>
          <p:nvPr/>
        </p:nvSpPr>
        <p:spPr>
          <a:xfrm rot="16200000">
            <a:off x="8388929" y="3266611"/>
            <a:ext cx="4535958" cy="2030768"/>
          </a:xfrm>
          <a:prstGeom prst="roundRect">
            <a:avLst>
              <a:gd name="adj" fmla="val 4170"/>
            </a:avLst>
          </a:prstGeom>
          <a:gradFill>
            <a:gsLst>
              <a:gs pos="0">
                <a:schemeClr val="tx1">
                  <a:lumMod val="90000"/>
                  <a:lumOff val="10000"/>
                  <a:alpha val="0"/>
                </a:schemeClr>
              </a:gs>
              <a:gs pos="100000">
                <a:schemeClr val="tx1">
                  <a:lumMod val="50000"/>
                  <a:lumOff val="50000"/>
                  <a:alpha val="29000"/>
                </a:schemeClr>
              </a:gs>
            </a:gsLst>
            <a:lin ang="0" scaled="0"/>
          </a:gradFill>
          <a:ln w="12700">
            <a:gradFill>
              <a:gsLst>
                <a:gs pos="0">
                  <a:schemeClr val="tx1">
                    <a:lumMod val="75000"/>
                    <a:lumOff val="25000"/>
                    <a:alpha val="0"/>
                  </a:schemeClr>
                </a:gs>
                <a:gs pos="42000">
                  <a:schemeClr val="tx1">
                    <a:lumMod val="50000"/>
                    <a:lumOff val="50000"/>
                    <a:alpha val="59000"/>
                  </a:schemeClr>
                </a:gs>
              </a:gsLst>
              <a:lin ang="0" scaled="0"/>
            </a:grad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marR="0" lvl="0" indent="-252000" algn="l" defTabSz="914400" rtl="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1200" cap="none" spc="0" normalizeH="0" baseline="0" noProof="0" err="1">
              <a:ln>
                <a:noFill/>
              </a:ln>
              <a:solidFill>
                <a:srgbClr val="1A1A24"/>
              </a:solidFill>
              <a:effectLst/>
              <a:uLnTx/>
              <a:uFillTx/>
              <a:latin typeface="EYInterstate Light"/>
              <a:ea typeface="+mn-ea"/>
              <a:cs typeface="+mn-cs"/>
            </a:endParaRPr>
          </a:p>
        </p:txBody>
      </p:sp>
      <p:sp>
        <p:nvSpPr>
          <p:cNvPr id="78" name="TextBox 77">
            <a:extLst>
              <a:ext uri="{FF2B5EF4-FFF2-40B4-BE49-F238E27FC236}">
                <a16:creationId xmlns="" xmlns:a16="http://schemas.microsoft.com/office/drawing/2014/main" id="{4356C644-24D5-B6FC-C72C-2401D307B2F6}"/>
              </a:ext>
            </a:extLst>
          </p:cNvPr>
          <p:cNvSpPr txBox="1"/>
          <p:nvPr/>
        </p:nvSpPr>
        <p:spPr>
          <a:xfrm>
            <a:off x="9825791" y="4266864"/>
            <a:ext cx="1651098" cy="1505013"/>
          </a:xfrm>
          <a:prstGeom prst="rect">
            <a:avLst/>
          </a:prstGeom>
          <a:noFill/>
        </p:spPr>
        <p:txBody>
          <a:bodyPr wrap="square" lIns="0" tIns="27418" rIns="0" bIns="0" rtlCol="0">
            <a:spAutoFit/>
          </a:bodyPr>
          <a:lstStyle/>
          <a:p>
            <a:pPr marL="0" algn="l" rtl="0" eaLnBrk="1" fontAlgn="b" latinLnBrk="0" hangingPunct="1">
              <a:buNone/>
            </a:pPr>
            <a:r>
              <a:rPr lang="en-IN" sz="1600" b="0" i="0" u="none" strike="noStrike" kern="1200" dirty="0">
                <a:solidFill>
                  <a:srgbClr val="FFFFFF"/>
                </a:solidFill>
                <a:effectLst/>
              </a:rPr>
              <a:t>Team Member 5</a:t>
            </a:r>
          </a:p>
          <a:p>
            <a:pPr marL="0" algn="l" rtl="0" eaLnBrk="1" fontAlgn="b" latinLnBrk="0" hangingPunct="1">
              <a:buNone/>
            </a:pPr>
            <a:r>
              <a:rPr lang="en-IN" sz="1600" dirty="0">
                <a:solidFill>
                  <a:srgbClr val="FFFFFF"/>
                </a:solidFill>
              </a:rPr>
              <a:t>Parv Arhatia</a:t>
            </a:r>
          </a:p>
          <a:p>
            <a:pPr marL="0" algn="l" rtl="0" eaLnBrk="1" fontAlgn="b" latinLnBrk="0" hangingPunct="1">
              <a:buNone/>
            </a:pPr>
            <a:r>
              <a:rPr lang="en-IN" sz="1600" b="0" i="0" u="none" strike="noStrike" dirty="0">
                <a:solidFill>
                  <a:srgbClr val="FFFFFF"/>
                </a:solidFill>
                <a:effectLst/>
              </a:rPr>
              <a:t>Chandigarh University</a:t>
            </a:r>
          </a:p>
          <a:p>
            <a:pPr marL="0" algn="l" rtl="0" eaLnBrk="1" fontAlgn="b" latinLnBrk="0" hangingPunct="1">
              <a:buNone/>
            </a:pPr>
            <a:r>
              <a:rPr lang="en-IN" sz="1600" b="0" i="0" u="none" strike="noStrike" dirty="0">
                <a:solidFill>
                  <a:schemeClr val="bg1"/>
                </a:solidFill>
                <a:effectLst/>
              </a:rPr>
              <a:t>6392714540</a:t>
            </a:r>
          </a:p>
          <a:p>
            <a:pPr marL="0" algn="l" rtl="0" eaLnBrk="1" fontAlgn="b" latinLnBrk="0" hangingPunct="1">
              <a:buNone/>
            </a:pPr>
            <a:r>
              <a:rPr lang="en-IN" sz="1600" dirty="0">
                <a:solidFill>
                  <a:schemeClr val="bg1"/>
                </a:solidFill>
              </a:rPr>
              <a:t>Backend Developer</a:t>
            </a:r>
            <a:endParaRPr lang="en-IN" sz="1600" b="0" i="0" u="none" strike="noStrike" dirty="0">
              <a:solidFill>
                <a:schemeClr val="bg1"/>
              </a:solidFill>
              <a:effectLst/>
            </a:endParaRPr>
          </a:p>
        </p:txBody>
      </p:sp>
      <p:cxnSp>
        <p:nvCxnSpPr>
          <p:cNvPr id="79" name="Straight Connector 78">
            <a:extLst>
              <a:ext uri="{FF2B5EF4-FFF2-40B4-BE49-F238E27FC236}">
                <a16:creationId xmlns="" xmlns:a16="http://schemas.microsoft.com/office/drawing/2014/main" id="{70ADCB3F-F577-C9FD-9D2D-CD701FE2B248}"/>
              </a:ext>
            </a:extLst>
          </p:cNvPr>
          <p:cNvCxnSpPr>
            <a:cxnSpLocks/>
          </p:cNvCxnSpPr>
          <p:nvPr/>
        </p:nvCxnSpPr>
        <p:spPr>
          <a:xfrm rot="16200000" flipH="1">
            <a:off x="10085088" y="3806904"/>
            <a:ext cx="0" cy="518594"/>
          </a:xfrm>
          <a:prstGeom prst="line">
            <a:avLst/>
          </a:prstGeom>
          <a:ln w="50800" cap="rnd">
            <a:gradFill>
              <a:gsLst>
                <a:gs pos="30000">
                  <a:schemeClr val="tx2"/>
                </a:gs>
                <a:gs pos="59000">
                  <a:srgbClr val="FF32FF"/>
                </a:gs>
                <a:gs pos="100000">
                  <a:srgbClr val="32FFFF"/>
                </a:gs>
              </a:gsLst>
              <a:lin ang="5400000" scaled="1"/>
            </a:gradFill>
            <a:tailEnd type="none"/>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 xmlns:a16="http://schemas.microsoft.com/office/drawing/2014/main" id="{8142A19A-990B-35BE-BDE8-496704C296A0}"/>
              </a:ext>
            </a:extLst>
          </p:cNvPr>
          <p:cNvPicPr>
            <a:picLocks noChangeAspect="1"/>
          </p:cNvPicPr>
          <p:nvPr/>
        </p:nvPicPr>
        <p:blipFill>
          <a:blip r:embed="rId4" cstate="print"/>
          <a:stretch>
            <a:fillRect/>
          </a:stretch>
        </p:blipFill>
        <p:spPr>
          <a:xfrm>
            <a:off x="3642147" y="3307069"/>
            <a:ext cx="4907705" cy="243861"/>
          </a:xfrm>
          <a:prstGeom prst="rect">
            <a:avLst/>
          </a:prstGeom>
        </p:spPr>
      </p:pic>
      <p:pic>
        <p:nvPicPr>
          <p:cNvPr id="3" name="Picture 2">
            <a:extLst>
              <a:ext uri="{FF2B5EF4-FFF2-40B4-BE49-F238E27FC236}">
                <a16:creationId xmlns="" xmlns:a16="http://schemas.microsoft.com/office/drawing/2014/main" id="{9E25B6CE-ABF2-DE5A-3808-0CA0B0F60A61}"/>
              </a:ext>
            </a:extLst>
          </p:cNvPr>
          <p:cNvPicPr>
            <a:picLocks noChangeAspect="1"/>
          </p:cNvPicPr>
          <p:nvPr/>
        </p:nvPicPr>
        <p:blipFill>
          <a:blip r:embed="rId4" cstate="print"/>
          <a:stretch>
            <a:fillRect/>
          </a:stretch>
        </p:blipFill>
        <p:spPr>
          <a:xfrm>
            <a:off x="3794547" y="3459469"/>
            <a:ext cx="4907705" cy="243861"/>
          </a:xfrm>
          <a:prstGeom prst="rect">
            <a:avLst/>
          </a:prstGeom>
        </p:spPr>
      </p:pic>
      <p:pic>
        <p:nvPicPr>
          <p:cNvPr id="28" name="Picture 27" descr="WhatsApp Image 2025-12-17 at 4.28.18 PM.jpeg"/>
          <p:cNvPicPr>
            <a:picLocks noChangeAspect="1"/>
          </p:cNvPicPr>
          <p:nvPr/>
        </p:nvPicPr>
        <p:blipFill>
          <a:blip r:embed="rId5" cstate="print"/>
          <a:stretch>
            <a:fillRect/>
          </a:stretch>
        </p:blipFill>
        <p:spPr>
          <a:xfrm>
            <a:off x="5229412" y="2188056"/>
            <a:ext cx="1651098" cy="1760512"/>
          </a:xfrm>
          <a:prstGeom prst="rect">
            <a:avLst/>
          </a:prstGeom>
        </p:spPr>
      </p:pic>
      <p:pic>
        <p:nvPicPr>
          <p:cNvPr id="29" name="Picture 28" descr="WhatsApp Image 2025-12-17 at 4.44.31 PM.jpeg"/>
          <p:cNvPicPr>
            <a:picLocks noChangeAspect="1"/>
          </p:cNvPicPr>
          <p:nvPr/>
        </p:nvPicPr>
        <p:blipFill>
          <a:blip r:embed="rId6" cstate="print"/>
          <a:srcRect l="17542" r="26924" b="37740"/>
          <a:stretch>
            <a:fillRect/>
          </a:stretch>
        </p:blipFill>
        <p:spPr>
          <a:xfrm>
            <a:off x="9825791" y="2163126"/>
            <a:ext cx="1600683" cy="1861837"/>
          </a:xfrm>
          <a:prstGeom prst="rect">
            <a:avLst/>
          </a:prstGeom>
        </p:spPr>
      </p:pic>
      <p:pic>
        <p:nvPicPr>
          <p:cNvPr id="30" name="Picture 29" descr="WhatsApp Image 2025-12-17 at 4.44.31 PM (1).jpeg"/>
          <p:cNvPicPr>
            <a:picLocks noChangeAspect="1"/>
          </p:cNvPicPr>
          <p:nvPr/>
        </p:nvPicPr>
        <p:blipFill>
          <a:blip r:embed="rId7" cstate="print"/>
          <a:stretch>
            <a:fillRect/>
          </a:stretch>
        </p:blipFill>
        <p:spPr>
          <a:xfrm>
            <a:off x="668746" y="2188056"/>
            <a:ext cx="1651097" cy="1836907"/>
          </a:xfrm>
          <a:prstGeom prst="rect">
            <a:avLst/>
          </a:prstGeom>
        </p:spPr>
      </p:pic>
      <p:pic>
        <p:nvPicPr>
          <p:cNvPr id="31" name="Picture 30" descr="WhatsApp Image 2025-12-17 at 4.49.53 PM.jpeg"/>
          <p:cNvPicPr>
            <a:picLocks noChangeAspect="1"/>
          </p:cNvPicPr>
          <p:nvPr/>
        </p:nvPicPr>
        <p:blipFill>
          <a:blip r:embed="rId8" cstate="print"/>
          <a:srcRect l="7525" t="12736" r="3317" b="35124"/>
          <a:stretch>
            <a:fillRect/>
          </a:stretch>
        </p:blipFill>
        <p:spPr>
          <a:xfrm>
            <a:off x="2914574" y="2218248"/>
            <a:ext cx="1651098" cy="1806715"/>
          </a:xfrm>
          <a:prstGeom prst="rect">
            <a:avLst/>
          </a:prstGeom>
        </p:spPr>
      </p:pic>
      <p:pic>
        <p:nvPicPr>
          <p:cNvPr id="32" name="Picture 31" descr="WhatsApp Image 2025-12-17 at 4.54.33 PM.jpeg"/>
          <p:cNvPicPr>
            <a:picLocks noChangeAspect="1"/>
          </p:cNvPicPr>
          <p:nvPr/>
        </p:nvPicPr>
        <p:blipFill>
          <a:blip r:embed="rId9" cstate="print"/>
          <a:srcRect l="7525" t="20989" r="1681" b="30173"/>
          <a:stretch>
            <a:fillRect/>
          </a:stretch>
        </p:blipFill>
        <p:spPr>
          <a:xfrm>
            <a:off x="7575670" y="2188056"/>
            <a:ext cx="1601011" cy="1760512"/>
          </a:xfrm>
          <a:prstGeom prst="rect">
            <a:avLst/>
          </a:prstGeom>
        </p:spPr>
      </p:pic>
    </p:spTree>
    <p:extLst>
      <p:ext uri="{BB962C8B-B14F-4D97-AF65-F5344CB8AC3E}">
        <p14:creationId xmlns="" xmlns:p14="http://schemas.microsoft.com/office/powerpoint/2010/main" val="888123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F29B49B4-BCA5-4293-F73D-88199078EEB7}"/>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 xmlns:a16="http://schemas.microsoft.com/office/drawing/2014/main" id="{0FC9100E-8994-E7EE-E70B-C6CE37B869BF}"/>
              </a:ext>
            </a:extLst>
          </p:cNvPr>
          <p:cNvPicPr>
            <a:picLocks noChangeAspect="1"/>
          </p:cNvPicPr>
          <p:nvPr/>
        </p:nvPicPr>
        <p:blipFill>
          <a:blip r:embed="rId3" cstate="print">
            <a:extLst>
              <a:ext uri="{28A0092B-C50C-407E-A947-70E740481C1C}">
                <a14:useLocalDpi xmlns=""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 xmlns:a16="http://schemas.microsoft.com/office/drawing/2014/main" id="{445D855D-BCF7-6E70-0861-A577C91F790D}"/>
              </a:ext>
            </a:extLst>
          </p:cNvPr>
          <p:cNvSpPr>
            <a:spLocks noGrp="1"/>
          </p:cNvSpPr>
          <p:nvPr>
            <p:ph type="title"/>
          </p:nvPr>
        </p:nvSpPr>
        <p:spPr>
          <a:xfrm>
            <a:off x="483828" y="337030"/>
            <a:ext cx="6512590" cy="823029"/>
          </a:xfrm>
        </p:spPr>
        <p:txBody>
          <a:bodyPr/>
          <a:lstStyle/>
          <a:p>
            <a:pPr>
              <a:lnSpc>
                <a:spcPct val="100000"/>
              </a:lnSpc>
            </a:pPr>
            <a:r>
              <a:rPr lang="en-IN" sz="3200" b="0" dirty="0">
                <a:latin typeface="Georgia" panose="02040502050405020303" pitchFamily="18" charset="0"/>
                <a:cs typeface="Arial"/>
              </a:rPr>
              <a:t>Executive Summary </a:t>
            </a:r>
            <a:endParaRPr lang="en-US" sz="3200" b="0" dirty="0">
              <a:latin typeface="Georgia" panose="02040502050405020303" pitchFamily="18" charset="0"/>
            </a:endParaRPr>
          </a:p>
        </p:txBody>
      </p:sp>
      <p:sp>
        <p:nvSpPr>
          <p:cNvPr id="2" name="TextBox 1">
            <a:extLst>
              <a:ext uri="{FF2B5EF4-FFF2-40B4-BE49-F238E27FC236}">
                <a16:creationId xmlns="" xmlns:a16="http://schemas.microsoft.com/office/drawing/2014/main" id="{59D7912A-DC72-C4FA-1642-74BB8309C463}"/>
              </a:ext>
            </a:extLst>
          </p:cNvPr>
          <p:cNvSpPr txBox="1"/>
          <p:nvPr/>
        </p:nvSpPr>
        <p:spPr>
          <a:xfrm>
            <a:off x="430426" y="1160060"/>
            <a:ext cx="11331148" cy="4520212"/>
          </a:xfrm>
          <a:prstGeom prst="rect">
            <a:avLst/>
          </a:prstGeom>
          <a:noFill/>
        </p:spPr>
        <p:txBody>
          <a:bodyPr wrap="square" lIns="0" tIns="36576" rIns="0" bIns="0" rtlCol="0" anchor="t">
            <a:spAutoFit/>
          </a:bodyPr>
          <a:lstStyle/>
          <a:p>
            <a:r>
              <a:rPr lang="en-US" dirty="0">
                <a:solidFill>
                  <a:schemeClr val="bg1"/>
                </a:solidFill>
              </a:rPr>
              <a:t>This project is about developing an AI-based loan eligibility chatbot that helps automate the loan checking process used by banks. In the current system, loan approval involves a lot of manual work such as checking KYC documents, salary details, and credit scores. This makes the process slow and sometimes confusing for customers. Our project aims to simplify this process by using an intelligent chatbot that can do an initial eligibility check automatically.</a:t>
            </a:r>
          </a:p>
          <a:p>
            <a:endParaRPr lang="en-US" dirty="0">
              <a:solidFill>
                <a:schemeClr val="bg1"/>
              </a:solidFill>
            </a:endParaRPr>
          </a:p>
          <a:p>
            <a:r>
              <a:rPr lang="en-US" dirty="0">
                <a:solidFill>
                  <a:schemeClr val="bg1"/>
                </a:solidFill>
              </a:rPr>
              <a:t>The system is designed using a multi-agent approach. It includes one Master Agent and four sub-agents: Sales Agent, KYC Agent, Salary Agent, and Credit Agent. The Sales Agent interacts with the user and collects basic details about the loan. The KYC Agent checks the user’s identity details, the Salary Agent evaluates income and employment stability, and the Credit Agent analyzes the credit score. The Master Agent controls the overall flow and combines the results from all agents to decide whether the user is eligible for a loan.</a:t>
            </a:r>
          </a:p>
          <a:p>
            <a:endParaRPr lang="en-US" dirty="0">
              <a:solidFill>
                <a:schemeClr val="bg1"/>
              </a:solidFill>
            </a:endParaRPr>
          </a:p>
          <a:p>
            <a:r>
              <a:rPr lang="en-US" dirty="0">
                <a:solidFill>
                  <a:schemeClr val="bg1"/>
                </a:solidFill>
              </a:rPr>
              <a:t>This chatbot provides quick responses about loan eligibility, required documents, and next steps. The project helps reduce manual effort, saves time, and improves customer experience. It also reflects how AI can be used in real-world financial applications, which aligns well with EY’s focus on digital innovation.</a:t>
            </a:r>
          </a:p>
          <a:p>
            <a:pPr marL="252000" indent="-252000" algn="l">
              <a:lnSpc>
                <a:spcPct val="90000"/>
              </a:lnSpc>
              <a:spcBef>
                <a:spcPts val="400"/>
              </a:spcBef>
              <a:spcAft>
                <a:spcPts val="400"/>
              </a:spcAft>
              <a:buClr>
                <a:schemeClr val="tx2"/>
              </a:buClr>
              <a:buSzPct val="100000"/>
              <a:buFont typeface="Wingdings" pitchFamily="2" charset="2"/>
              <a:buChar char="§"/>
            </a:pPr>
            <a:endParaRPr lang="en-IN" sz="2000" dirty="0" err="1">
              <a:solidFill>
                <a:schemeClr val="bg1"/>
              </a:solidFill>
            </a:endParaRPr>
          </a:p>
        </p:txBody>
      </p:sp>
    </p:spTree>
    <p:extLst>
      <p:ext uri="{BB962C8B-B14F-4D97-AF65-F5344CB8AC3E}">
        <p14:creationId xmlns="" xmlns:p14="http://schemas.microsoft.com/office/powerpoint/2010/main" val="3981504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3D5663E5-E8F2-DA43-00C8-F6567150BC7A}"/>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 xmlns:a16="http://schemas.microsoft.com/office/drawing/2014/main" id="{B3FEBD2E-6129-0083-4CC5-865611DAEFB7}"/>
              </a:ext>
            </a:extLst>
          </p:cNvPr>
          <p:cNvPicPr>
            <a:picLocks noChangeAspect="1"/>
          </p:cNvPicPr>
          <p:nvPr/>
        </p:nvPicPr>
        <p:blipFill>
          <a:blip r:embed="rId3" cstate="print">
            <a:extLst>
              <a:ext uri="{28A0092B-C50C-407E-A947-70E740481C1C}">
                <a14:useLocalDpi xmlns="" xmlns:a14="http://schemas.microsoft.com/office/drawing/2010/main" val="0"/>
              </a:ext>
            </a:extLst>
          </a:blip>
          <a:srcRect t="35912" b="23233"/>
          <a:stretch/>
        </p:blipFill>
        <p:spPr>
          <a:xfrm>
            <a:off x="6743731" y="379294"/>
            <a:ext cx="5448270" cy="324624"/>
          </a:xfrm>
          <a:prstGeom prst="rect">
            <a:avLst/>
          </a:prstGeom>
        </p:spPr>
      </p:pic>
      <p:sp>
        <p:nvSpPr>
          <p:cNvPr id="4" name="Title 3">
            <a:extLst>
              <a:ext uri="{FF2B5EF4-FFF2-40B4-BE49-F238E27FC236}">
                <a16:creationId xmlns="" xmlns:a16="http://schemas.microsoft.com/office/drawing/2014/main" id="{F3CB0C3F-2FBC-03F2-477F-541F676E74AC}"/>
              </a:ext>
            </a:extLst>
          </p:cNvPr>
          <p:cNvSpPr>
            <a:spLocks noGrp="1"/>
          </p:cNvSpPr>
          <p:nvPr>
            <p:ph type="title"/>
          </p:nvPr>
        </p:nvSpPr>
        <p:spPr>
          <a:xfrm>
            <a:off x="483828" y="337031"/>
            <a:ext cx="6512590" cy="470898"/>
          </a:xfrm>
        </p:spPr>
        <p:txBody>
          <a:bodyPr/>
          <a:lstStyle/>
          <a:p>
            <a:pPr>
              <a:lnSpc>
                <a:spcPct val="100000"/>
              </a:lnSpc>
            </a:pPr>
            <a:r>
              <a:rPr lang="en-IN" b="0" dirty="0">
                <a:latin typeface="Georgia" panose="02040502050405020303" pitchFamily="18" charset="0"/>
                <a:cs typeface="Arial"/>
              </a:rPr>
              <a:t>Problem statement - Our understanding </a:t>
            </a:r>
            <a:endParaRPr lang="en-US" b="0" dirty="0">
              <a:latin typeface="Georgia" panose="02040502050405020303" pitchFamily="18" charset="0"/>
            </a:endParaRPr>
          </a:p>
        </p:txBody>
      </p:sp>
      <p:sp>
        <p:nvSpPr>
          <p:cNvPr id="2" name="TextBox 1">
            <a:extLst>
              <a:ext uri="{FF2B5EF4-FFF2-40B4-BE49-F238E27FC236}">
                <a16:creationId xmlns="" xmlns:a16="http://schemas.microsoft.com/office/drawing/2014/main" id="{DC7063C8-A2D4-5181-214D-BB15F60C339A}"/>
              </a:ext>
            </a:extLst>
          </p:cNvPr>
          <p:cNvSpPr txBox="1"/>
          <p:nvPr/>
        </p:nvSpPr>
        <p:spPr>
          <a:xfrm>
            <a:off x="483818" y="2784143"/>
            <a:ext cx="11096889" cy="3378104"/>
          </a:xfrm>
          <a:prstGeom prst="rect">
            <a:avLst/>
          </a:prstGeom>
          <a:noFill/>
        </p:spPr>
        <p:txBody>
          <a:bodyPr wrap="square">
            <a:spAutoFit/>
          </a:bodyPr>
          <a:lstStyle/>
          <a:p>
            <a:pPr marL="285750" indent="-285750" defTabSz="913943">
              <a:lnSpc>
                <a:spcPct val="150000"/>
              </a:lnSpc>
              <a:buFont typeface="Wingdings" panose="05000000000000000000" pitchFamily="2" charset="2"/>
              <a:buChar char="§"/>
            </a:pPr>
            <a:r>
              <a:rPr lang="en-IN" sz="1600" kern="0" dirty="0">
                <a:solidFill>
                  <a:srgbClr val="FFFFFF"/>
                </a:solidFill>
                <a:sym typeface="Arial"/>
              </a:rPr>
              <a:t>Target Industry: Fintech</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Industry Type: B2C</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User Group: Prospects and Existing Customers</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User Department: Retail Sales Division </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Solution Scenario: A Master Agent orchestrates multiple specialized worker agents to autonomously manage end-to-end loan sales process, from human-like negotiation to final sanction generation</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Proposed Data Flow: Customer chat inputs flow from the master agent for negotiation, which routes negotiation to the sales agent, followed by evaluation, and finally the sanction agent generates letter.</a:t>
            </a:r>
          </a:p>
          <a:p>
            <a:pPr marL="285750" indent="-285750" defTabSz="913943">
              <a:lnSpc>
                <a:spcPct val="150000"/>
              </a:lnSpc>
              <a:buFont typeface="Wingdings" panose="05000000000000000000" pitchFamily="2" charset="2"/>
              <a:buChar char="§"/>
            </a:pPr>
            <a:r>
              <a:rPr lang="en-IN" sz="1600" kern="0" dirty="0">
                <a:solidFill>
                  <a:srgbClr val="FFFFFF"/>
                </a:solidFill>
                <a:sym typeface="Arial"/>
              </a:rPr>
              <a:t>Output: Web-based Agentic AI Assistant Application for Retail Loan Processing</a:t>
            </a:r>
          </a:p>
        </p:txBody>
      </p:sp>
      <p:sp>
        <p:nvSpPr>
          <p:cNvPr id="155" name="Rectangle: Top Corners Rounded 154">
            <a:extLst>
              <a:ext uri="{FF2B5EF4-FFF2-40B4-BE49-F238E27FC236}">
                <a16:creationId xmlns="" xmlns:a16="http://schemas.microsoft.com/office/drawing/2014/main" id="{F1DA9CF3-5C03-8BC6-4EB9-AE787F95066D}"/>
              </a:ext>
            </a:extLst>
          </p:cNvPr>
          <p:cNvSpPr/>
          <p:nvPr/>
        </p:nvSpPr>
        <p:spPr>
          <a:xfrm rot="5400000">
            <a:off x="5323993" y="-3716285"/>
            <a:ext cx="1660266" cy="11340589"/>
          </a:xfrm>
          <a:prstGeom prst="round2SameRect">
            <a:avLst>
              <a:gd name="adj1" fmla="val 11868"/>
              <a:gd name="adj2" fmla="val 0"/>
            </a:avLst>
          </a:prstGeom>
          <a:solidFill>
            <a:srgbClr val="1A1A24">
              <a:lumMod val="50000"/>
              <a:lumOff val="50000"/>
              <a:alpha val="43000"/>
            </a:srgbClr>
          </a:solidFill>
          <a:ln w="12700" cap="flat" cmpd="sng" algn="ctr">
            <a:noFill/>
            <a:prstDash val="solid"/>
            <a:miter lim="800000"/>
          </a:ln>
          <a:effectLst/>
        </p:spPr>
        <p:txBody>
          <a:bodyPr lIns="108000" tIns="108000" rIns="108000" bIns="108000" rtlCol="0" anchor="t" anchorCtr="0"/>
          <a:lstStyle/>
          <a:p>
            <a:pPr marL="0" marR="0" lvl="1" indent="0" defTabSz="914400" eaLnBrk="1" fontAlgn="auto" latinLnBrk="0" hangingPunct="1">
              <a:lnSpc>
                <a:spcPct val="90000"/>
              </a:lnSpc>
              <a:spcBef>
                <a:spcPts val="400"/>
              </a:spcBef>
              <a:spcAft>
                <a:spcPts val="400"/>
              </a:spcAft>
              <a:buClr>
                <a:srgbClr val="FFE600"/>
              </a:buClr>
              <a:buSzTx/>
              <a:buFontTx/>
              <a:buNone/>
              <a:tabLst/>
              <a:defRPr/>
            </a:pPr>
            <a:endParaRPr kumimoji="0" lang="en-IN" sz="2000" b="0" i="0" u="none" strike="noStrike" kern="0" cap="none" spc="0" normalizeH="0" baseline="0" noProof="0">
              <a:ln>
                <a:noFill/>
              </a:ln>
              <a:solidFill>
                <a:srgbClr val="1A1A24"/>
              </a:solidFill>
              <a:effectLst/>
              <a:uLnTx/>
              <a:uFillTx/>
              <a:latin typeface="EYInterstate Light"/>
              <a:ea typeface="+mn-ea"/>
              <a:cs typeface="+mn-cs"/>
            </a:endParaRPr>
          </a:p>
        </p:txBody>
      </p:sp>
      <p:sp>
        <p:nvSpPr>
          <p:cNvPr id="156" name="TextBox 155">
            <a:extLst>
              <a:ext uri="{FF2B5EF4-FFF2-40B4-BE49-F238E27FC236}">
                <a16:creationId xmlns="" xmlns:a16="http://schemas.microsoft.com/office/drawing/2014/main" id="{702CFC03-3C54-E3F0-0140-C3CE42C73FEF}"/>
              </a:ext>
            </a:extLst>
          </p:cNvPr>
          <p:cNvSpPr txBox="1"/>
          <p:nvPr/>
        </p:nvSpPr>
        <p:spPr>
          <a:xfrm>
            <a:off x="692737" y="1176988"/>
            <a:ext cx="10679067" cy="1760482"/>
          </a:xfrm>
          <a:prstGeom prst="rect">
            <a:avLst/>
          </a:prstGeom>
          <a:noFill/>
        </p:spPr>
        <p:txBody>
          <a:bodyPr wrap="square" lIns="0" tIns="36576" rIns="0" bIns="0" rtlCol="0" anchor="t">
            <a:spAutoFit/>
          </a:bodyPr>
          <a:lstStyle/>
          <a:p>
            <a:pPr defTabSz="913943">
              <a:defRPr/>
            </a:pPr>
            <a:r>
              <a:rPr lang="en-US" sz="1600" dirty="0">
                <a:solidFill>
                  <a:schemeClr val="bg1"/>
                </a:solidFill>
              </a:rPr>
              <a:t>The current loan approval process depends largely on manual verification of KYC documents, salary proofs, and credit scores by bank employees. This makes the process slow, repetitive, and prone to errors. Customers often face delays, multiple follow-ups, and lack of instant approval, while bank staff spend significant time on routine checks, reducing overall efficiency</a:t>
            </a:r>
            <a:r>
              <a:rPr lang="en-US" sz="1600" dirty="0" smtClean="0">
                <a:solidFill>
                  <a:schemeClr val="bg1"/>
                </a:solidFill>
              </a:rPr>
              <a:t>.</a:t>
            </a:r>
            <a:br>
              <a:rPr lang="en-US" sz="1600" dirty="0" smtClean="0">
                <a:solidFill>
                  <a:schemeClr val="bg1"/>
                </a:solidFill>
              </a:rPr>
            </a:br>
            <a:r>
              <a:rPr lang="en-US" sz="1600" kern="0" dirty="0" smtClean="0">
                <a:solidFill>
                  <a:schemeClr val="bg1"/>
                </a:solidFill>
              </a:rPr>
              <a:t>To solve this Problem and to save time efficiently, we have built a Web-based </a:t>
            </a:r>
            <a:r>
              <a:rPr lang="en-US" sz="1600" kern="0" dirty="0" err="1" smtClean="0">
                <a:solidFill>
                  <a:schemeClr val="bg1"/>
                </a:solidFill>
              </a:rPr>
              <a:t>Agentic</a:t>
            </a:r>
            <a:r>
              <a:rPr lang="en-US" sz="1600" kern="0" dirty="0" smtClean="0">
                <a:solidFill>
                  <a:schemeClr val="bg1"/>
                </a:solidFill>
              </a:rPr>
              <a:t> AI Assistant for Retail Loan Processing.</a:t>
            </a:r>
            <a:endParaRPr lang="en-IN" sz="1600" kern="0" dirty="0" smtClean="0">
              <a:solidFill>
                <a:schemeClr val="bg1"/>
              </a:solidFill>
            </a:endParaRPr>
          </a:p>
          <a:p>
            <a:pPr lvl="0" defTabSz="913943">
              <a:defRPr/>
            </a:pPr>
            <a:endParaRPr lang="en-US" sz="1600" dirty="0" smtClean="0">
              <a:solidFill>
                <a:schemeClr val="bg1"/>
              </a:solidFill>
            </a:endParaRPr>
          </a:p>
        </p:txBody>
      </p:sp>
      <p:cxnSp>
        <p:nvCxnSpPr>
          <p:cNvPr id="157" name="Straight Connector 156">
            <a:extLst>
              <a:ext uri="{FF2B5EF4-FFF2-40B4-BE49-F238E27FC236}">
                <a16:creationId xmlns="" xmlns:a16="http://schemas.microsoft.com/office/drawing/2014/main" id="{EF02805B-29F8-18A9-8989-0D7FD1A2A8AA}"/>
              </a:ext>
            </a:extLst>
          </p:cNvPr>
          <p:cNvCxnSpPr>
            <a:cxnSpLocks/>
          </p:cNvCxnSpPr>
          <p:nvPr/>
        </p:nvCxnSpPr>
        <p:spPr>
          <a:xfrm rot="5400000">
            <a:off x="-327306" y="1973018"/>
            <a:ext cx="1622249" cy="1588"/>
          </a:xfrm>
          <a:prstGeom prst="line">
            <a:avLst/>
          </a:prstGeom>
          <a:noFill/>
          <a:ln w="50800" cap="rnd" cmpd="sng" algn="ctr">
            <a:gradFill>
              <a:gsLst>
                <a:gs pos="30000">
                  <a:srgbClr val="FFE600"/>
                </a:gs>
                <a:gs pos="59000">
                  <a:srgbClr val="FF32FF"/>
                </a:gs>
                <a:gs pos="100000">
                  <a:srgbClr val="32FFFF"/>
                </a:gs>
              </a:gsLst>
              <a:lin ang="5400000" scaled="1"/>
            </a:gradFill>
            <a:prstDash val="solid"/>
            <a:tailEnd type="none"/>
          </a:ln>
          <a:effectLst/>
        </p:spPr>
      </p:cxnSp>
    </p:spTree>
    <p:extLst>
      <p:ext uri="{BB962C8B-B14F-4D97-AF65-F5344CB8AC3E}">
        <p14:creationId xmlns="" xmlns:p14="http://schemas.microsoft.com/office/powerpoint/2010/main" val="2263614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445FC78C-E887-847A-874D-8F0ED7505C82}"/>
            </a:ext>
          </a:extLst>
        </p:cNvPr>
        <p:cNvGrpSpPr/>
        <p:nvPr/>
      </p:nvGrpSpPr>
      <p:grpSpPr>
        <a:xfrm>
          <a:off x="0" y="0"/>
          <a:ext cx="0" cy="0"/>
          <a:chOff x="0" y="0"/>
          <a:chExt cx="0" cy="0"/>
        </a:xfrm>
      </p:grpSpPr>
      <p:pic>
        <p:nvPicPr>
          <p:cNvPr id="5" name="Picture 4" descr="A colorful waves on a black background&#10;&#10;Description automatically generated">
            <a:extLst>
              <a:ext uri="{FF2B5EF4-FFF2-40B4-BE49-F238E27FC236}">
                <a16:creationId xmlns="" xmlns:a16="http://schemas.microsoft.com/office/drawing/2014/main" id="{24F6B9A9-F3E1-5E68-9AB9-33054354C508}"/>
              </a:ext>
            </a:extLst>
          </p:cNvPr>
          <p:cNvPicPr>
            <a:picLocks noChangeAspect="1"/>
          </p:cNvPicPr>
          <p:nvPr/>
        </p:nvPicPr>
        <p:blipFill>
          <a:blip r:embed="rId3" cstate="print">
            <a:extLst>
              <a:ext uri="{28A0092B-C50C-407E-A947-70E740481C1C}">
                <a14:useLocalDpi xmlns="" xmlns:a14="http://schemas.microsoft.com/office/drawing/2010/main" val="0"/>
              </a:ext>
            </a:extLst>
          </a:blip>
          <a:srcRect t="35912" b="23233"/>
          <a:stretch/>
        </p:blipFill>
        <p:spPr>
          <a:xfrm>
            <a:off x="6743731" y="796655"/>
            <a:ext cx="5448270" cy="324624"/>
          </a:xfrm>
          <a:prstGeom prst="rect">
            <a:avLst/>
          </a:prstGeom>
        </p:spPr>
      </p:pic>
      <p:sp>
        <p:nvSpPr>
          <p:cNvPr id="4" name="Title 3">
            <a:extLst>
              <a:ext uri="{FF2B5EF4-FFF2-40B4-BE49-F238E27FC236}">
                <a16:creationId xmlns="" xmlns:a16="http://schemas.microsoft.com/office/drawing/2014/main" id="{D3E479F5-5A71-314A-D78B-BFF695B50384}"/>
              </a:ext>
            </a:extLst>
          </p:cNvPr>
          <p:cNvSpPr>
            <a:spLocks noGrp="1"/>
          </p:cNvSpPr>
          <p:nvPr>
            <p:ph type="title"/>
          </p:nvPr>
        </p:nvSpPr>
        <p:spPr>
          <a:xfrm>
            <a:off x="483828" y="337030"/>
            <a:ext cx="11205252" cy="623089"/>
          </a:xfrm>
        </p:spPr>
        <p:txBody>
          <a:bodyPr/>
          <a:lstStyle/>
          <a:p>
            <a:pPr>
              <a:lnSpc>
                <a:spcPct val="100000"/>
              </a:lnSpc>
            </a:pPr>
            <a:r>
              <a:rPr lang="en-IN" b="0" dirty="0">
                <a:latin typeface="Georgia" panose="02040502050405020303" pitchFamily="18" charset="0"/>
                <a:cs typeface="Arial"/>
              </a:rPr>
              <a:t>Explain, in brief, how you intend to solve the problem at hand. Preferably include the following (Methodology/approach):</a:t>
            </a:r>
            <a:endParaRPr lang="en-US" b="0" dirty="0">
              <a:latin typeface="Georgia" panose="02040502050405020303" pitchFamily="18" charset="0"/>
            </a:endParaRPr>
          </a:p>
        </p:txBody>
      </p:sp>
      <p:sp>
        <p:nvSpPr>
          <p:cNvPr id="2" name="TextBox 1">
            <a:extLst>
              <a:ext uri="{FF2B5EF4-FFF2-40B4-BE49-F238E27FC236}">
                <a16:creationId xmlns="" xmlns:a16="http://schemas.microsoft.com/office/drawing/2014/main" id="{D458FDFC-C9EC-4E14-97EF-17DF00DBFF88}"/>
              </a:ext>
            </a:extLst>
          </p:cNvPr>
          <p:cNvSpPr txBox="1"/>
          <p:nvPr/>
        </p:nvSpPr>
        <p:spPr>
          <a:xfrm>
            <a:off x="422867" y="1121279"/>
            <a:ext cx="11708173" cy="5478423"/>
          </a:xfrm>
          <a:prstGeom prst="rect">
            <a:avLst/>
          </a:prstGeom>
          <a:noFill/>
        </p:spPr>
        <p:txBody>
          <a:bodyPr wrap="square">
            <a:spAutoFit/>
          </a:bodyPr>
          <a:lstStyle/>
          <a:p>
            <a:pPr defTabSz="913943"/>
            <a:r>
              <a:rPr lang="en-IN" sz="1600" kern="0" dirty="0">
                <a:solidFill>
                  <a:srgbClr val="FFFFFF"/>
                </a:solidFill>
                <a:sym typeface="Arial"/>
              </a:rPr>
              <a:t>Please elaborate on the solution value proposition to the target user group. How will your solution cover the problem areas?</a:t>
            </a:r>
          </a:p>
          <a:p>
            <a:pPr defTabSz="913943"/>
            <a:r>
              <a:rPr lang="en-IN" sz="1600" kern="0" dirty="0">
                <a:solidFill>
                  <a:srgbClr val="FFFFFF"/>
                </a:solidFill>
                <a:sym typeface="Arial"/>
              </a:rPr>
              <a:t>Response: </a:t>
            </a:r>
            <a:r>
              <a:rPr lang="en-IN" sz="1600" kern="0" dirty="0" smtClean="0">
                <a:solidFill>
                  <a:srgbClr val="FFFFFF"/>
                </a:solidFill>
                <a:sym typeface="Arial"/>
              </a:rPr>
              <a:t/>
            </a:r>
            <a:br>
              <a:rPr lang="en-IN" sz="1600" kern="0" dirty="0" smtClean="0">
                <a:solidFill>
                  <a:srgbClr val="FFFFFF"/>
                </a:solidFill>
                <a:sym typeface="Arial"/>
              </a:rPr>
            </a:br>
            <a:r>
              <a:rPr lang="en-US" sz="1600" kern="0" dirty="0" smtClean="0">
                <a:solidFill>
                  <a:srgbClr val="FFFFFF"/>
                </a:solidFill>
                <a:sym typeface="Arial"/>
              </a:rPr>
              <a:t>Our </a:t>
            </a:r>
            <a:r>
              <a:rPr lang="en-US" sz="1600" kern="0" dirty="0" err="1" smtClean="0">
                <a:solidFill>
                  <a:srgbClr val="FFFFFF"/>
                </a:solidFill>
                <a:sym typeface="Arial"/>
              </a:rPr>
              <a:t>Agentic</a:t>
            </a:r>
            <a:r>
              <a:rPr lang="en-US" sz="1600" kern="0" dirty="0" smtClean="0">
                <a:solidFill>
                  <a:srgbClr val="FFFFFF"/>
                </a:solidFill>
                <a:sym typeface="Arial"/>
              </a:rPr>
              <a:t> AI automates the entire loan sales lifecycle, replacing manual call centers. It solves the *scalability* bottleneck by handling thousands of concurrent applications 24/7 and ensures policy adherence by programmatically enforcing credit rules (e.g., 50% EMI cap) that human agents often miss.</a:t>
            </a:r>
            <a:endParaRPr lang="en-IN" sz="1600" kern="0" dirty="0">
              <a:solidFill>
                <a:srgbClr val="FFFFFF"/>
              </a:solidFill>
              <a:sym typeface="Arial"/>
            </a:endParaRPr>
          </a:p>
          <a:p>
            <a:pPr defTabSz="913943"/>
            <a:endParaRPr lang="en-IN" sz="1600" kern="0" dirty="0">
              <a:solidFill>
                <a:srgbClr val="FFFFFF"/>
              </a:solidFill>
              <a:sym typeface="Arial"/>
            </a:endParaRPr>
          </a:p>
          <a:p>
            <a:pPr defTabSz="913943"/>
            <a:r>
              <a:rPr lang="en-IN" sz="1600" kern="0" dirty="0">
                <a:solidFill>
                  <a:srgbClr val="FFFFFF"/>
                </a:solidFill>
                <a:sym typeface="Arial"/>
              </a:rPr>
              <a:t>What are the impact metrics that you propose to use to analyse the effect of the solution?</a:t>
            </a:r>
          </a:p>
          <a:p>
            <a:pPr defTabSz="913943"/>
            <a:r>
              <a:rPr lang="en-IN" sz="1600" kern="0" dirty="0">
                <a:solidFill>
                  <a:srgbClr val="FFFFFF"/>
                </a:solidFill>
                <a:sym typeface="Arial"/>
              </a:rPr>
              <a:t>Response: </a:t>
            </a:r>
            <a:r>
              <a:rPr lang="en-IN" sz="1600" kern="0" dirty="0" smtClean="0">
                <a:solidFill>
                  <a:srgbClr val="FFFFFF"/>
                </a:solidFill>
                <a:sym typeface="Arial"/>
              </a:rPr>
              <a:t/>
            </a:r>
            <a:br>
              <a:rPr lang="en-IN" sz="1600" kern="0" dirty="0" smtClean="0">
                <a:solidFill>
                  <a:srgbClr val="FFFFFF"/>
                </a:solidFill>
                <a:sym typeface="Arial"/>
              </a:rPr>
            </a:br>
            <a:r>
              <a:rPr lang="en-US" sz="1600" kern="0" dirty="0" smtClean="0">
                <a:solidFill>
                  <a:srgbClr val="FFFFFF"/>
                </a:solidFill>
                <a:sym typeface="Arial"/>
              </a:rPr>
              <a:t>1.Conversion Rate: Percentage of chats resulting in a generated Sanction Letter.</a:t>
            </a:r>
            <a:br>
              <a:rPr lang="en-US" sz="1600" kern="0" dirty="0" smtClean="0">
                <a:solidFill>
                  <a:srgbClr val="FFFFFF"/>
                </a:solidFill>
                <a:sym typeface="Arial"/>
              </a:rPr>
            </a:br>
            <a:r>
              <a:rPr lang="en-US" sz="1600" kern="0" dirty="0" smtClean="0">
                <a:solidFill>
                  <a:srgbClr val="FFFFFF"/>
                </a:solidFill>
                <a:sym typeface="Arial"/>
              </a:rPr>
              <a:t>2. Turnaround Time (TAT): Time reduced from "application" to "decision" (Target: &lt; 2 </a:t>
            </a:r>
            <a:r>
              <a:rPr lang="en-US" sz="1600" kern="0" dirty="0" err="1" smtClean="0">
                <a:solidFill>
                  <a:srgbClr val="FFFFFF"/>
                </a:solidFill>
                <a:sym typeface="Arial"/>
              </a:rPr>
              <a:t>mins</a:t>
            </a:r>
            <a:r>
              <a:rPr lang="en-US" sz="1600" kern="0" dirty="0" smtClean="0">
                <a:solidFill>
                  <a:srgbClr val="FFFFFF"/>
                </a:solidFill>
                <a:sym typeface="Arial"/>
              </a:rPr>
              <a:t>).</a:t>
            </a:r>
            <a:br>
              <a:rPr lang="en-US" sz="1600" kern="0" dirty="0" smtClean="0">
                <a:solidFill>
                  <a:srgbClr val="FFFFFF"/>
                </a:solidFill>
                <a:sym typeface="Arial"/>
              </a:rPr>
            </a:br>
            <a:r>
              <a:rPr lang="en-US" sz="1600" kern="0" dirty="0" smtClean="0">
                <a:solidFill>
                  <a:srgbClr val="FFFFFF"/>
                </a:solidFill>
                <a:sym typeface="Arial"/>
              </a:rPr>
              <a:t>3. Cost Efficiency: Reduction in human-agent operational costs.</a:t>
            </a:r>
            <a:br>
              <a:rPr lang="en-US" sz="1600" kern="0" dirty="0" smtClean="0">
                <a:solidFill>
                  <a:srgbClr val="FFFFFF"/>
                </a:solidFill>
                <a:sym typeface="Arial"/>
              </a:rPr>
            </a:br>
            <a:r>
              <a:rPr lang="en-US" sz="1600" kern="0" dirty="0" smtClean="0">
                <a:solidFill>
                  <a:srgbClr val="FFFFFF"/>
                </a:solidFill>
                <a:sym typeface="Arial"/>
              </a:rPr>
              <a:t>4. Risk Accuracy: Percentage of correct rejections based on Credit Score &lt; 700.</a:t>
            </a:r>
            <a:endParaRPr lang="en-IN" sz="1600" kern="0" dirty="0">
              <a:solidFill>
                <a:srgbClr val="FFFFFF"/>
              </a:solidFill>
              <a:sym typeface="Arial"/>
            </a:endParaRPr>
          </a:p>
          <a:p>
            <a:pPr defTabSz="913943"/>
            <a:endParaRPr lang="en-IN" sz="1600" kern="0" dirty="0">
              <a:solidFill>
                <a:srgbClr val="FFFFFF"/>
              </a:solidFill>
              <a:sym typeface="Arial"/>
            </a:endParaRPr>
          </a:p>
          <a:p>
            <a:pPr defTabSz="913943"/>
            <a:r>
              <a:rPr lang="en-IN" sz="1600" kern="0" dirty="0">
                <a:solidFill>
                  <a:srgbClr val="FFFFFF"/>
                </a:solidFill>
                <a:sym typeface="Arial"/>
              </a:rPr>
              <a:t>What are the technologies (languages, platforms, APIs, hardware, sponsored tools, technologies stacks, framework etc.) involved?</a:t>
            </a:r>
          </a:p>
          <a:p>
            <a:pPr defTabSz="913943"/>
            <a:r>
              <a:rPr lang="en-IN" sz="1600" kern="0" dirty="0">
                <a:solidFill>
                  <a:srgbClr val="FFFFFF"/>
                </a:solidFill>
                <a:sym typeface="Arial"/>
              </a:rPr>
              <a:t>Response</a:t>
            </a:r>
            <a:r>
              <a:rPr lang="en-IN" sz="1600" kern="0" dirty="0" smtClean="0">
                <a:solidFill>
                  <a:srgbClr val="FFFFFF"/>
                </a:solidFill>
                <a:sym typeface="Arial"/>
              </a:rPr>
              <a:t>: </a:t>
            </a:r>
            <a:br>
              <a:rPr lang="en-IN" sz="1600" kern="0" dirty="0" smtClean="0">
                <a:solidFill>
                  <a:srgbClr val="FFFFFF"/>
                </a:solidFill>
                <a:sym typeface="Arial"/>
              </a:rPr>
            </a:br>
            <a:r>
              <a:rPr lang="en-IN" sz="1600" kern="0" dirty="0" smtClean="0">
                <a:solidFill>
                  <a:srgbClr val="FFFFFF"/>
                </a:solidFill>
                <a:sym typeface="Arial"/>
              </a:rPr>
              <a:t>1.Frontend: React (</a:t>
            </a:r>
            <a:r>
              <a:rPr lang="en-IN" sz="1600" kern="0" dirty="0" err="1" smtClean="0">
                <a:solidFill>
                  <a:srgbClr val="FFFFFF"/>
                </a:solidFill>
                <a:sym typeface="Arial"/>
              </a:rPr>
              <a:t>Vite</a:t>
            </a:r>
            <a:r>
              <a:rPr lang="en-IN" sz="1600" kern="0" dirty="0" smtClean="0">
                <a:solidFill>
                  <a:srgbClr val="FFFFFF"/>
                </a:solidFill>
                <a:sym typeface="Arial"/>
              </a:rPr>
              <a:t>), </a:t>
            </a:r>
            <a:r>
              <a:rPr lang="en-IN" sz="1600" kern="0" dirty="0" err="1" smtClean="0">
                <a:solidFill>
                  <a:srgbClr val="FFFFFF"/>
                </a:solidFill>
                <a:sym typeface="Arial"/>
              </a:rPr>
              <a:t>TailwindCSS</a:t>
            </a:r>
            <a:r>
              <a:rPr lang="en-IN" sz="1600" kern="0" dirty="0" smtClean="0">
                <a:solidFill>
                  <a:srgbClr val="FFFFFF"/>
                </a:solidFill>
                <a:sym typeface="Arial"/>
              </a:rPr>
              <a:t>, Framer Motion.</a:t>
            </a:r>
            <a:br>
              <a:rPr lang="en-IN" sz="1600" kern="0" dirty="0" smtClean="0">
                <a:solidFill>
                  <a:srgbClr val="FFFFFF"/>
                </a:solidFill>
                <a:sym typeface="Arial"/>
              </a:rPr>
            </a:br>
            <a:r>
              <a:rPr lang="en-IN" sz="1600" kern="0" dirty="0" smtClean="0">
                <a:solidFill>
                  <a:srgbClr val="FFFFFF"/>
                </a:solidFill>
                <a:sym typeface="Arial"/>
              </a:rPr>
              <a:t>2.Backend: Node.js, Express.js.</a:t>
            </a:r>
            <a:br>
              <a:rPr lang="en-IN" sz="1600" kern="0" dirty="0" smtClean="0">
                <a:solidFill>
                  <a:srgbClr val="FFFFFF"/>
                </a:solidFill>
                <a:sym typeface="Arial"/>
              </a:rPr>
            </a:br>
            <a:r>
              <a:rPr lang="en-IN" sz="1600" kern="0" dirty="0" smtClean="0">
                <a:solidFill>
                  <a:srgbClr val="FFFFFF"/>
                </a:solidFill>
                <a:sym typeface="Arial"/>
              </a:rPr>
              <a:t>3.AI Engine: Local LLM (Llama-3 via </a:t>
            </a:r>
            <a:r>
              <a:rPr lang="en-IN" sz="1600" kern="0" dirty="0" err="1" smtClean="0">
                <a:solidFill>
                  <a:srgbClr val="FFFFFF"/>
                </a:solidFill>
                <a:sym typeface="Arial"/>
              </a:rPr>
              <a:t>Ollama</a:t>
            </a:r>
            <a:r>
              <a:rPr lang="en-IN" sz="1600" kern="0" dirty="0" smtClean="0">
                <a:solidFill>
                  <a:srgbClr val="FFFFFF"/>
                </a:solidFill>
                <a:sym typeface="Arial"/>
              </a:rPr>
              <a:t>) for privacy and zero-cost inference.</a:t>
            </a:r>
            <a:br>
              <a:rPr lang="en-IN" sz="1600" kern="0" dirty="0" smtClean="0">
                <a:solidFill>
                  <a:srgbClr val="FFFFFF"/>
                </a:solidFill>
                <a:sym typeface="Arial"/>
              </a:rPr>
            </a:br>
            <a:r>
              <a:rPr lang="en-IN" sz="1600" kern="0" dirty="0" smtClean="0">
                <a:solidFill>
                  <a:srgbClr val="FFFFFF"/>
                </a:solidFill>
                <a:sym typeface="Arial"/>
              </a:rPr>
              <a:t>4.Data: JSON-based Mock Databases (CRM, Bureau, Products).</a:t>
            </a:r>
            <a:br>
              <a:rPr lang="en-IN" sz="1600" kern="0" dirty="0" smtClean="0">
                <a:solidFill>
                  <a:srgbClr val="FFFFFF"/>
                </a:solidFill>
                <a:sym typeface="Arial"/>
              </a:rPr>
            </a:br>
            <a:r>
              <a:rPr lang="en-IN" sz="1600" kern="0" dirty="0" smtClean="0">
                <a:solidFill>
                  <a:srgbClr val="FFFFFF"/>
                </a:solidFill>
                <a:sym typeface="Arial"/>
              </a:rPr>
              <a:t>5.Orchestration: Custom </a:t>
            </a:r>
            <a:r>
              <a:rPr lang="en-IN" sz="1600" kern="0" dirty="0" err="1" smtClean="0">
                <a:solidFill>
                  <a:srgbClr val="FFFFFF"/>
                </a:solidFill>
                <a:sym typeface="Arial"/>
              </a:rPr>
              <a:t>MasterAgent</a:t>
            </a:r>
            <a:r>
              <a:rPr lang="en-IN" sz="1600" kern="0" dirty="0" smtClean="0">
                <a:solidFill>
                  <a:srgbClr val="FFFFFF"/>
                </a:solidFill>
                <a:sym typeface="Arial"/>
              </a:rPr>
              <a:t> routing logic (</a:t>
            </a:r>
            <a:r>
              <a:rPr lang="en-IN" sz="1600" kern="0" dirty="0" err="1" smtClean="0">
                <a:solidFill>
                  <a:srgbClr val="FFFFFF"/>
                </a:solidFill>
                <a:sym typeface="Arial"/>
              </a:rPr>
              <a:t>LangGraph</a:t>
            </a:r>
            <a:r>
              <a:rPr lang="en-IN" sz="1600" kern="0" dirty="0" smtClean="0">
                <a:solidFill>
                  <a:srgbClr val="FFFFFF"/>
                </a:solidFill>
                <a:sym typeface="Arial"/>
              </a:rPr>
              <a:t>-inspired).</a:t>
            </a:r>
            <a:endParaRPr lang="en-IN" sz="1600" kern="0" dirty="0">
              <a:solidFill>
                <a:srgbClr val="FFFFFF"/>
              </a:solidFill>
              <a:sym typeface="Arial"/>
            </a:endParaRPr>
          </a:p>
          <a:p>
            <a:pPr defTabSz="913943"/>
            <a:endParaRPr lang="en-IN" sz="1400" kern="0" dirty="0">
              <a:solidFill>
                <a:srgbClr val="FFFFFF"/>
              </a:solidFill>
              <a:sym typeface="Arial"/>
            </a:endParaRPr>
          </a:p>
        </p:txBody>
      </p:sp>
    </p:spTree>
    <p:extLst>
      <p:ext uri="{BB962C8B-B14F-4D97-AF65-F5344CB8AC3E}">
        <p14:creationId xmlns="" xmlns:p14="http://schemas.microsoft.com/office/powerpoint/2010/main" val="934253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827" y="369888"/>
            <a:ext cx="11224347" cy="6235628"/>
          </a:xfrm>
        </p:spPr>
        <p:txBody>
          <a:bodyPr/>
          <a:lstStyle/>
          <a:p>
            <a:pPr defTabSz="913943"/>
            <a:r>
              <a:rPr lang="en-IN" sz="1600" b="0" kern="0" dirty="0" smtClean="0">
                <a:solidFill>
                  <a:srgbClr val="FFFFFF"/>
                </a:solidFill>
                <a:sym typeface="Arial"/>
              </a:rPr>
              <a:t>Please state the assumptions, constraints and solution decision points (Reason behind choosing a technology)</a:t>
            </a:r>
            <a:br>
              <a:rPr lang="en-IN" sz="1600" b="0" kern="0" dirty="0" smtClean="0">
                <a:solidFill>
                  <a:srgbClr val="FFFFFF"/>
                </a:solidFill>
                <a:sym typeface="Arial"/>
              </a:rPr>
            </a:br>
            <a:r>
              <a:rPr lang="en-IN" sz="1600" b="0" kern="0" dirty="0" smtClean="0">
                <a:solidFill>
                  <a:srgbClr val="FFFFFF"/>
                </a:solidFill>
                <a:sym typeface="Arial"/>
              </a:rPr>
              <a:t>Response:</a:t>
            </a:r>
            <a:br>
              <a:rPr lang="en-IN" sz="1600" b="0" kern="0" dirty="0" smtClean="0">
                <a:solidFill>
                  <a:srgbClr val="FFFFFF"/>
                </a:solidFill>
                <a:sym typeface="Arial"/>
              </a:rPr>
            </a:br>
            <a:r>
              <a:rPr lang="en-IN" sz="1600" b="0" kern="0" dirty="0" smtClean="0">
                <a:solidFill>
                  <a:srgbClr val="FFFFFF"/>
                </a:solidFill>
                <a:latin typeface="+mn-lt"/>
                <a:sym typeface="Arial"/>
              </a:rPr>
              <a:t>1. Assumption: User provides a valid mobile number mapped to our </a:t>
            </a:r>
            <a:r>
              <a:rPr lang="en-IN" sz="1600" b="0" kern="0" dirty="0" err="1" smtClean="0">
                <a:solidFill>
                  <a:srgbClr val="FFFFFF"/>
                </a:solidFill>
                <a:latin typeface="+mn-lt"/>
                <a:sym typeface="Arial"/>
              </a:rPr>
              <a:t>mockCRM.json</a:t>
            </a:r>
            <a:r>
              <a:rPr lang="en-IN" sz="1600" b="0" kern="0" dirty="0" smtClean="0">
                <a:solidFill>
                  <a:srgbClr val="FFFFFF"/>
                </a:solidFill>
                <a:latin typeface="+mn-lt"/>
                <a:sym typeface="Arial"/>
              </a:rPr>
              <a:t> dataset.</a:t>
            </a:r>
            <a:br>
              <a:rPr lang="en-IN" sz="1600" b="0" kern="0" dirty="0" smtClean="0">
                <a:solidFill>
                  <a:srgbClr val="FFFFFF"/>
                </a:solidFill>
                <a:latin typeface="+mn-lt"/>
                <a:sym typeface="Arial"/>
              </a:rPr>
            </a:br>
            <a:r>
              <a:rPr lang="en-IN" sz="1600" b="0" kern="0" dirty="0" smtClean="0">
                <a:solidFill>
                  <a:srgbClr val="FFFFFF"/>
                </a:solidFill>
                <a:latin typeface="+mn-lt"/>
                <a:sym typeface="Arial"/>
              </a:rPr>
              <a:t>2. Constraint: No real real-time banking APIs available; simulated via </a:t>
            </a:r>
            <a:r>
              <a:rPr lang="en-IN" sz="1600" b="0" kern="0" dirty="0" err="1" smtClean="0">
                <a:solidFill>
                  <a:srgbClr val="FFFFFF"/>
                </a:solidFill>
                <a:latin typeface="+mn-lt"/>
                <a:sym typeface="Arial"/>
              </a:rPr>
              <a:t>mockBureau.json</a:t>
            </a:r>
            <a:r>
              <a:rPr lang="en-IN" sz="1600" b="0" kern="0" dirty="0" smtClean="0">
                <a:solidFill>
                  <a:srgbClr val="FFFFFF"/>
                </a:solidFill>
                <a:latin typeface="+mn-lt"/>
                <a:sym typeface="Arial"/>
              </a:rPr>
              <a:t>.</a:t>
            </a:r>
            <a:br>
              <a:rPr lang="en-IN" sz="1600" b="0" kern="0" dirty="0" smtClean="0">
                <a:solidFill>
                  <a:srgbClr val="FFFFFF"/>
                </a:solidFill>
                <a:latin typeface="+mn-lt"/>
                <a:sym typeface="Arial"/>
              </a:rPr>
            </a:br>
            <a:r>
              <a:rPr lang="en-IN" sz="1600" b="0" kern="0" dirty="0" smtClean="0">
                <a:solidFill>
                  <a:srgbClr val="FFFFFF"/>
                </a:solidFill>
                <a:latin typeface="+mn-lt"/>
                <a:sym typeface="Arial"/>
              </a:rPr>
              <a:t>3. Decision:* Used Local LLM (</a:t>
            </a:r>
            <a:r>
              <a:rPr lang="en-IN" sz="1600" b="0" kern="0" dirty="0" err="1" smtClean="0">
                <a:solidFill>
                  <a:srgbClr val="FFFFFF"/>
                </a:solidFill>
                <a:latin typeface="+mn-lt"/>
                <a:sym typeface="Arial"/>
              </a:rPr>
              <a:t>Ollama</a:t>
            </a:r>
            <a:r>
              <a:rPr lang="en-IN" sz="1600" b="0" kern="0" dirty="0" smtClean="0">
                <a:solidFill>
                  <a:srgbClr val="FFFFFF"/>
                </a:solidFill>
                <a:latin typeface="+mn-lt"/>
                <a:sym typeface="Arial"/>
              </a:rPr>
              <a:t>) instead of </a:t>
            </a:r>
            <a:r>
              <a:rPr lang="en-IN" sz="1600" b="0" kern="0" dirty="0" err="1" smtClean="0">
                <a:solidFill>
                  <a:srgbClr val="FFFFFF"/>
                </a:solidFill>
                <a:latin typeface="+mn-lt"/>
                <a:sym typeface="Arial"/>
              </a:rPr>
              <a:t>OpenAI</a:t>
            </a:r>
            <a:r>
              <a:rPr lang="en-IN" sz="1600" b="0" kern="0" dirty="0" smtClean="0">
                <a:solidFill>
                  <a:srgbClr val="FFFFFF"/>
                </a:solidFill>
                <a:latin typeface="+mn-lt"/>
                <a:sym typeface="Arial"/>
              </a:rPr>
              <a:t> to ensure data privacy (PII security) and eliminate per-token costs during development.</a:t>
            </a:r>
            <a:br>
              <a:rPr lang="en-IN" sz="1600" b="0" kern="0" dirty="0" smtClean="0">
                <a:solidFill>
                  <a:srgbClr val="FFFFFF"/>
                </a:solidFill>
                <a:latin typeface="+mn-lt"/>
                <a:sym typeface="Arial"/>
              </a:rPr>
            </a:br>
            <a:r>
              <a:rPr lang="en-IN" sz="1600" b="0" kern="0" dirty="0" smtClean="0">
                <a:solidFill>
                  <a:srgbClr val="FFFFFF"/>
                </a:solidFill>
                <a:latin typeface="+mn-lt"/>
                <a:sym typeface="Arial"/>
              </a:rPr>
              <a:t>4. Decision: Built on Node.js for non-blocking I/O to handle multiple concurrent agent streams.</a:t>
            </a:r>
            <a:br>
              <a:rPr lang="en-IN" sz="1600" b="0" kern="0" dirty="0" smtClean="0">
                <a:solidFill>
                  <a:srgbClr val="FFFFFF"/>
                </a:solidFill>
                <a:latin typeface="+mn-lt"/>
                <a:sym typeface="Arial"/>
              </a:rPr>
            </a:br>
            <a:r>
              <a:rPr lang="en-IN" sz="1600" b="0" kern="0" dirty="0" smtClean="0">
                <a:solidFill>
                  <a:srgbClr val="FFFFFF"/>
                </a:solidFill>
                <a:sym typeface="Arial"/>
              </a:rPr>
              <a:t/>
            </a:r>
            <a:br>
              <a:rPr lang="en-IN" sz="1600" b="0" kern="0" dirty="0" smtClean="0">
                <a:solidFill>
                  <a:srgbClr val="FFFFFF"/>
                </a:solidFill>
                <a:sym typeface="Arial"/>
              </a:rPr>
            </a:br>
            <a:r>
              <a:rPr lang="en-IN" sz="1600" b="0" kern="0" dirty="0" smtClean="0">
                <a:solidFill>
                  <a:srgbClr val="FFFFFF"/>
                </a:solidFill>
                <a:sym typeface="Arial"/>
              </a:rPr>
              <a:t>How easily can your solution be implemented and how effective will it be?</a:t>
            </a:r>
            <a:br>
              <a:rPr lang="en-IN" sz="1600" b="0" kern="0" dirty="0" smtClean="0">
                <a:solidFill>
                  <a:srgbClr val="FFFFFF"/>
                </a:solidFill>
                <a:sym typeface="Arial"/>
              </a:rPr>
            </a:br>
            <a:r>
              <a:rPr lang="en-IN" sz="1600" b="0" kern="0" dirty="0" smtClean="0">
                <a:solidFill>
                  <a:srgbClr val="FFFFFF"/>
                </a:solidFill>
                <a:sym typeface="Arial"/>
              </a:rPr>
              <a:t>Response: </a:t>
            </a:r>
            <a:br>
              <a:rPr lang="en-IN" sz="1600" b="0" kern="0" dirty="0" smtClean="0">
                <a:solidFill>
                  <a:srgbClr val="FFFFFF"/>
                </a:solidFill>
                <a:sym typeface="Arial"/>
              </a:rPr>
            </a:br>
            <a:r>
              <a:rPr lang="en-IN" sz="1600" b="0" kern="0" dirty="0" smtClean="0">
                <a:solidFill>
                  <a:srgbClr val="FFFFFF"/>
                </a:solidFill>
                <a:sym typeface="Arial"/>
              </a:rPr>
              <a:t>1. Implementation: Highly portable; the entire backend is containerized, and the "Agent" logic is modular (separate files for</a:t>
            </a:r>
            <a:br>
              <a:rPr lang="en-IN" sz="1600" b="0" kern="0" dirty="0" smtClean="0">
                <a:solidFill>
                  <a:srgbClr val="FFFFFF"/>
                </a:solidFill>
                <a:sym typeface="Arial"/>
              </a:rPr>
            </a:br>
            <a:r>
              <a:rPr lang="en-IN" sz="1600" b="0" kern="0" dirty="0" smtClean="0">
                <a:solidFill>
                  <a:srgbClr val="FFFFFF"/>
                </a:solidFill>
                <a:sym typeface="Arial"/>
              </a:rPr>
              <a:t>salesAgent.js, underwritingAgent.js), allowing easy swap-outs for new models.</a:t>
            </a:r>
            <a:br>
              <a:rPr lang="en-IN" sz="1600" b="0" kern="0" dirty="0" smtClean="0">
                <a:solidFill>
                  <a:srgbClr val="FFFFFF"/>
                </a:solidFill>
                <a:sym typeface="Arial"/>
              </a:rPr>
            </a:br>
            <a:r>
              <a:rPr lang="en-IN" sz="1600" b="0" kern="0" dirty="0" smtClean="0">
                <a:solidFill>
                  <a:srgbClr val="FFFFFF"/>
                </a:solidFill>
                <a:sym typeface="Arial"/>
              </a:rPr>
              <a:t>2. Effectiveness:* The Multi-Agent approach reduces hallucination by separating "Sales Persuasion" (Creative LLM) from "Credit Underwriting" (Strict Logic/Math), ensuring &gt;95% accuracy in loan decisions.</a:t>
            </a:r>
            <a:br>
              <a:rPr lang="en-IN" sz="1600" b="0" kern="0" dirty="0" smtClean="0">
                <a:solidFill>
                  <a:srgbClr val="FFFFFF"/>
                </a:solidFill>
                <a:sym typeface="Arial"/>
              </a:rPr>
            </a:br>
            <a:r>
              <a:rPr lang="en-IN" sz="1600" b="0" kern="0" dirty="0" smtClean="0">
                <a:solidFill>
                  <a:srgbClr val="FFFFFF"/>
                </a:solidFill>
                <a:sym typeface="Arial"/>
              </a:rPr>
              <a:t/>
            </a:r>
            <a:br>
              <a:rPr lang="en-IN" sz="1600" b="0" kern="0" dirty="0" smtClean="0">
                <a:solidFill>
                  <a:srgbClr val="FFFFFF"/>
                </a:solidFill>
                <a:sym typeface="Arial"/>
              </a:rPr>
            </a:br>
            <a:r>
              <a:rPr lang="en-IN" sz="1600" b="0" kern="0" dirty="0" smtClean="0">
                <a:solidFill>
                  <a:srgbClr val="FFFFFF"/>
                </a:solidFill>
                <a:sym typeface="Arial"/>
              </a:rPr>
              <a:t>How robust / secure / easily scalable and extensible is the solution?</a:t>
            </a:r>
            <a:br>
              <a:rPr lang="en-IN" sz="1600" b="0" kern="0" dirty="0" smtClean="0">
                <a:solidFill>
                  <a:srgbClr val="FFFFFF"/>
                </a:solidFill>
                <a:sym typeface="Arial"/>
              </a:rPr>
            </a:br>
            <a:r>
              <a:rPr lang="en-IN" sz="1600" b="0" kern="0" dirty="0" smtClean="0">
                <a:solidFill>
                  <a:srgbClr val="FFFFFF"/>
                </a:solidFill>
                <a:sym typeface="Arial"/>
              </a:rPr>
              <a:t>Response: </a:t>
            </a:r>
            <a:br>
              <a:rPr lang="en-IN" sz="1600" b="0" kern="0" dirty="0" smtClean="0">
                <a:solidFill>
                  <a:srgbClr val="FFFFFF"/>
                </a:solidFill>
                <a:sym typeface="Arial"/>
              </a:rPr>
            </a:br>
            <a:r>
              <a:rPr lang="en-US" sz="1600" b="0" kern="0" dirty="0" smtClean="0">
                <a:solidFill>
                  <a:srgbClr val="FFFFFF"/>
                </a:solidFill>
                <a:sym typeface="Arial"/>
              </a:rPr>
              <a:t>1. Robustness: Includes </a:t>
            </a:r>
            <a:r>
              <a:rPr lang="en-US" sz="1600" b="0" kern="0" dirty="0" err="1" smtClean="0">
                <a:solidFill>
                  <a:srgbClr val="FFFFFF"/>
                </a:solidFill>
                <a:sym typeface="Arial"/>
              </a:rPr>
              <a:t>regex</a:t>
            </a:r>
            <a:r>
              <a:rPr lang="en-US" sz="1600" b="0" kern="0" dirty="0" smtClean="0">
                <a:solidFill>
                  <a:srgbClr val="FFFFFF"/>
                </a:solidFill>
                <a:sym typeface="Arial"/>
              </a:rPr>
              <a:t>-based guardrails to sanitize Model outputs and fallback mechanisms if the LLM fails.</a:t>
            </a:r>
            <a:br>
              <a:rPr lang="en-US" sz="1600" b="0" kern="0" dirty="0" smtClean="0">
                <a:solidFill>
                  <a:srgbClr val="FFFFFF"/>
                </a:solidFill>
                <a:sym typeface="Arial"/>
              </a:rPr>
            </a:br>
            <a:r>
              <a:rPr lang="en-US" sz="1600" b="0" kern="0" dirty="0" smtClean="0">
                <a:solidFill>
                  <a:srgbClr val="FFFFFF"/>
                </a:solidFill>
                <a:sym typeface="Arial"/>
              </a:rPr>
              <a:t>2. Scalability: Stateless REST API architecture allows horizontal scaling behind a load balancer; session state can be</a:t>
            </a:r>
            <a:br>
              <a:rPr lang="en-US" sz="1600" b="0" kern="0" dirty="0" smtClean="0">
                <a:solidFill>
                  <a:srgbClr val="FFFFFF"/>
                </a:solidFill>
                <a:sym typeface="Arial"/>
              </a:rPr>
            </a:br>
            <a:r>
              <a:rPr lang="en-US" sz="1600" b="0" kern="0" dirty="0" smtClean="0">
                <a:solidFill>
                  <a:srgbClr val="FFFFFF"/>
                </a:solidFill>
                <a:sym typeface="Arial"/>
              </a:rPr>
              <a:t>migrated to </a:t>
            </a:r>
            <a:r>
              <a:rPr lang="en-US" sz="1600" b="0" kern="0" dirty="0" err="1" smtClean="0">
                <a:solidFill>
                  <a:srgbClr val="FFFFFF"/>
                </a:solidFill>
                <a:sym typeface="Arial"/>
              </a:rPr>
              <a:t>Redis</a:t>
            </a:r>
            <a:r>
              <a:rPr lang="en-US" sz="1600" b="0" kern="0" dirty="0" smtClean="0">
                <a:solidFill>
                  <a:srgbClr val="FFFFFF"/>
                </a:solidFill>
                <a:sym typeface="Arial"/>
              </a:rPr>
              <a:t>.</a:t>
            </a:r>
            <a:br>
              <a:rPr lang="en-US" sz="1600" b="0" kern="0" dirty="0" smtClean="0">
                <a:solidFill>
                  <a:srgbClr val="FFFFFF"/>
                </a:solidFill>
                <a:sym typeface="Arial"/>
              </a:rPr>
            </a:br>
            <a:r>
              <a:rPr lang="en-US" sz="1600" b="0" kern="0" dirty="0" smtClean="0">
                <a:solidFill>
                  <a:srgbClr val="FFFFFF"/>
                </a:solidFill>
                <a:sym typeface="Arial"/>
              </a:rPr>
              <a:t>3. Extensibility: New products (e.g., Home Loans) can be added simply by updating </a:t>
            </a:r>
            <a:r>
              <a:rPr lang="en-US" sz="1600" b="0" kern="0" dirty="0" err="1" smtClean="0">
                <a:solidFill>
                  <a:srgbClr val="FFFFFF"/>
                </a:solidFill>
                <a:sym typeface="Arial"/>
              </a:rPr>
              <a:t>products.toon</a:t>
            </a:r>
            <a:r>
              <a:rPr lang="en-US" sz="1600" b="0" kern="0" dirty="0" smtClean="0">
                <a:solidFill>
                  <a:srgbClr val="FFFFFF"/>
                </a:solidFill>
                <a:sym typeface="Arial"/>
              </a:rPr>
              <a:t> and adding a new </a:t>
            </a:r>
            <a:r>
              <a:rPr lang="en-US" sz="1600" b="0" kern="0" dirty="0" err="1" smtClean="0">
                <a:solidFill>
                  <a:srgbClr val="FFFFFF"/>
                </a:solidFill>
                <a:sym typeface="Arial"/>
              </a:rPr>
              <a:t>WorkerAgent</a:t>
            </a:r>
            <a:r>
              <a:rPr lang="en-US" sz="1600" b="0" kern="0" dirty="0" smtClean="0">
                <a:solidFill>
                  <a:srgbClr val="FFFFFF"/>
                </a:solidFill>
                <a:sym typeface="Arial"/>
              </a:rPr>
              <a:t> module.</a:t>
            </a:r>
            <a:r>
              <a:rPr lang="en-IN" sz="1600" b="0" kern="0" dirty="0" smtClean="0">
                <a:solidFill>
                  <a:srgbClr val="FFFFFF"/>
                </a:solidFill>
                <a:sym typeface="Arial"/>
              </a:rPr>
              <a:t/>
            </a:r>
            <a:br>
              <a:rPr lang="en-IN" sz="1600" b="0" kern="0" dirty="0" smtClean="0">
                <a:solidFill>
                  <a:srgbClr val="FFFFFF"/>
                </a:solidFill>
                <a:sym typeface="Arial"/>
              </a:rPr>
            </a:br>
            <a:r>
              <a:rPr lang="en-IN" sz="1600" b="0" kern="0" dirty="0" smtClean="0">
                <a:solidFill>
                  <a:srgbClr val="FFFFFF"/>
                </a:solidFill>
                <a:sym typeface="Arial"/>
              </a:rPr>
              <a:t/>
            </a:r>
            <a:br>
              <a:rPr lang="en-IN" sz="1600" b="0" kern="0" dirty="0" smtClean="0">
                <a:solidFill>
                  <a:srgbClr val="FFFFFF"/>
                </a:solidFill>
                <a:sym typeface="Arial"/>
              </a:rPr>
            </a:br>
            <a:r>
              <a:rPr lang="en-IN" sz="1600" b="0" kern="0" dirty="0" smtClean="0">
                <a:solidFill>
                  <a:srgbClr val="FFFFFF"/>
                </a:solidFill>
                <a:sym typeface="Arial"/>
              </a:rPr>
              <a:t>What are the solution components that you would like to build and demonstrate; if you progress through next round.</a:t>
            </a:r>
            <a:br>
              <a:rPr lang="en-IN" sz="1600" b="0" kern="0" dirty="0" smtClean="0">
                <a:solidFill>
                  <a:srgbClr val="FFFFFF"/>
                </a:solidFill>
                <a:sym typeface="Arial"/>
              </a:rPr>
            </a:br>
            <a:r>
              <a:rPr lang="en-IN" sz="1600" b="0" kern="0" dirty="0" smtClean="0">
                <a:solidFill>
                  <a:srgbClr val="FFFFFF"/>
                </a:solidFill>
                <a:sym typeface="Arial"/>
              </a:rPr>
              <a:t>Response: </a:t>
            </a:r>
            <a:br>
              <a:rPr lang="en-IN" sz="1600" b="0" kern="0" dirty="0" smtClean="0">
                <a:solidFill>
                  <a:srgbClr val="FFFFFF"/>
                </a:solidFill>
                <a:sym typeface="Arial"/>
              </a:rPr>
            </a:br>
            <a:r>
              <a:rPr lang="en-IN" sz="1600" b="0" kern="0" dirty="0" smtClean="0">
                <a:solidFill>
                  <a:srgbClr val="FFFFFF"/>
                </a:solidFill>
                <a:sym typeface="Arial"/>
              </a:rPr>
              <a:t>1. Orchestrator Engine: masterAgent.js routing intents.</a:t>
            </a:r>
            <a:br>
              <a:rPr lang="en-IN" sz="1600" b="0" kern="0" dirty="0" smtClean="0">
                <a:solidFill>
                  <a:srgbClr val="FFFFFF"/>
                </a:solidFill>
                <a:sym typeface="Arial"/>
              </a:rPr>
            </a:br>
            <a:r>
              <a:rPr lang="en-IN" sz="1600" b="0" kern="0" dirty="0" smtClean="0">
                <a:solidFill>
                  <a:srgbClr val="FFFFFF"/>
                </a:solidFill>
                <a:sym typeface="Arial"/>
              </a:rPr>
              <a:t>2. Sales </a:t>
            </a:r>
            <a:r>
              <a:rPr lang="en-IN" sz="1600" b="0" kern="0" dirty="0" err="1" smtClean="0">
                <a:solidFill>
                  <a:srgbClr val="FFFFFF"/>
                </a:solidFill>
                <a:sym typeface="Arial"/>
              </a:rPr>
              <a:t>Bot</a:t>
            </a:r>
            <a:r>
              <a:rPr lang="en-IN" sz="1600" b="0" kern="0" dirty="0" smtClean="0">
                <a:solidFill>
                  <a:srgbClr val="FFFFFF"/>
                </a:solidFill>
                <a:sym typeface="Arial"/>
              </a:rPr>
              <a:t>: salesAgent.js using empathy and negotiation tactics.</a:t>
            </a:r>
            <a:br>
              <a:rPr lang="en-IN" sz="1600" b="0" kern="0" dirty="0" smtClean="0">
                <a:solidFill>
                  <a:srgbClr val="FFFFFF"/>
                </a:solidFill>
                <a:sym typeface="Arial"/>
              </a:rPr>
            </a:br>
            <a:r>
              <a:rPr lang="en-IN" sz="1600" b="0" kern="0" dirty="0" smtClean="0">
                <a:solidFill>
                  <a:srgbClr val="FFFFFF"/>
                </a:solidFill>
                <a:sym typeface="Arial"/>
              </a:rPr>
              <a:t>3. Credit Engine: underwritingAgent.js implementing the "2x Limit" and "Score &gt; 700" rules.</a:t>
            </a:r>
            <a:br>
              <a:rPr lang="en-IN" sz="1600" b="0" kern="0" dirty="0" smtClean="0">
                <a:solidFill>
                  <a:srgbClr val="FFFFFF"/>
                </a:solidFill>
                <a:sym typeface="Arial"/>
              </a:rPr>
            </a:br>
            <a:r>
              <a:rPr lang="en-IN" sz="1600" b="0" kern="0" dirty="0" smtClean="0">
                <a:solidFill>
                  <a:srgbClr val="FFFFFF"/>
                </a:solidFill>
                <a:sym typeface="Arial"/>
              </a:rPr>
              <a:t>4. Sanction Generator: sanctionAgent.js creating the final approval </a:t>
            </a:r>
            <a:r>
              <a:rPr lang="en-IN" sz="1600" b="0" kern="0" dirty="0" err="1" smtClean="0">
                <a:solidFill>
                  <a:srgbClr val="FFFFFF"/>
                </a:solidFill>
                <a:sym typeface="Arial"/>
              </a:rPr>
              <a:t>artifact</a:t>
            </a:r>
            <a:r>
              <a:rPr lang="en-IN" sz="1600" b="0" kern="0" dirty="0" smtClean="0">
                <a:solidFill>
                  <a:srgbClr val="FFFFFF"/>
                </a:solidFill>
                <a:sym typeface="Arial"/>
              </a:rPr>
              <a:t>.</a:t>
            </a:r>
            <a:br>
              <a:rPr lang="en-IN" sz="1600" b="0" kern="0" dirty="0" smtClean="0">
                <a:solidFill>
                  <a:srgbClr val="FFFFFF"/>
                </a:solidFill>
                <a:sym typeface="Arial"/>
              </a:rPr>
            </a:br>
            <a:r>
              <a:rPr lang="en-IN" sz="1600" b="0" kern="0" dirty="0" smtClean="0">
                <a:solidFill>
                  <a:srgbClr val="FFFFFF"/>
                </a:solidFill>
                <a:sym typeface="Arial"/>
              </a:rPr>
              <a:t>5. Live Web Interface: React-based chat UI with real-time feedback.</a:t>
            </a:r>
            <a:r>
              <a:rPr lang="en-IN" sz="1400" b="0" kern="0" dirty="0" smtClean="0">
                <a:solidFill>
                  <a:srgbClr val="FFFFFF"/>
                </a:solidFill>
                <a:sym typeface="Arial"/>
              </a:rPr>
              <a:t/>
            </a:r>
            <a:br>
              <a:rPr lang="en-IN" sz="1400" b="0" kern="0" dirty="0" smtClean="0">
                <a:solidFill>
                  <a:srgbClr val="FFFFFF"/>
                </a:solidFill>
                <a:sym typeface="Arial"/>
              </a:rPr>
            </a:br>
            <a:r>
              <a:rPr lang="en-IN" sz="1400" b="0" kern="0" dirty="0" smtClean="0">
                <a:solidFill>
                  <a:srgbClr val="FFFFFF"/>
                </a:solidFill>
                <a:sym typeface="Arial"/>
              </a:rPr>
              <a:t/>
            </a:r>
            <a:br>
              <a:rPr lang="en-IN" sz="1400" b="0" kern="0" dirty="0" smtClean="0">
                <a:solidFill>
                  <a:srgbClr val="FFFFFF"/>
                </a:solidFill>
                <a:sym typeface="Arial"/>
              </a:rPr>
            </a:br>
            <a:endParaRPr lang="en-US" sz="1400" b="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A0475080-CA4A-09DD-5368-E80119808F89}"/>
            </a:ext>
          </a:extLst>
        </p:cNvPr>
        <p:cNvGrpSpPr/>
        <p:nvPr/>
      </p:nvGrpSpPr>
      <p:grpSpPr>
        <a:xfrm>
          <a:off x="0" y="0"/>
          <a:ext cx="0" cy="0"/>
          <a:chOff x="0" y="0"/>
          <a:chExt cx="0" cy="0"/>
        </a:xfrm>
      </p:grpSpPr>
      <p:sp>
        <p:nvSpPr>
          <p:cNvPr id="1136" name="Rectangle: Rounded Corners 1135">
            <a:extLst>
              <a:ext uri="{FF2B5EF4-FFF2-40B4-BE49-F238E27FC236}">
                <a16:creationId xmlns="" xmlns:a16="http://schemas.microsoft.com/office/drawing/2014/main" id="{C15D225A-C23A-32DE-F0FE-3DED63CA2E2B}"/>
              </a:ext>
            </a:extLst>
          </p:cNvPr>
          <p:cNvSpPr/>
          <p:nvPr/>
        </p:nvSpPr>
        <p:spPr>
          <a:xfrm>
            <a:off x="210393" y="105196"/>
            <a:ext cx="11806280" cy="6635469"/>
          </a:xfrm>
          <a:prstGeom prst="roundRect">
            <a:avLst>
              <a:gd name="adj" fmla="val 1881"/>
            </a:avLst>
          </a:prstGeom>
          <a:noFill/>
          <a:ln w="9525" cap="flat" cmpd="sng" algn="ctr">
            <a:solidFill>
              <a:srgbClr val="1A1A24">
                <a:lumMod val="75000"/>
                <a:lumOff val="25000"/>
              </a:srgbClr>
            </a:solidFill>
            <a:prstDash val="solid"/>
            <a:miter lim="800000"/>
          </a:ln>
          <a:effectLst/>
        </p:spPr>
        <p:txBody>
          <a:bodyPr lIns="108000" tIns="108000" rIns="108000" bIns="108000" rtlCol="0" anchor="t" anchorCtr="0"/>
          <a:lstStyle/>
          <a:p>
            <a:pPr marL="252000" marR="0" lvl="0" indent="-252000" defTabSz="91440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0" cap="none" spc="0" normalizeH="0" baseline="0" noProof="0" err="1">
              <a:ln>
                <a:noFill/>
              </a:ln>
              <a:solidFill>
                <a:srgbClr val="1A1A24"/>
              </a:solidFill>
              <a:effectLst/>
              <a:uLnTx/>
              <a:uFillTx/>
              <a:latin typeface="EYInterstate Light"/>
              <a:ea typeface="+mn-ea"/>
              <a:cs typeface="+mn-cs"/>
            </a:endParaRPr>
          </a:p>
        </p:txBody>
      </p:sp>
      <p:pic>
        <p:nvPicPr>
          <p:cNvPr id="5" name="Picture 4" descr="A colorful waves on a black background&#10;&#10;Description automatically generated">
            <a:extLst>
              <a:ext uri="{FF2B5EF4-FFF2-40B4-BE49-F238E27FC236}">
                <a16:creationId xmlns="" xmlns:a16="http://schemas.microsoft.com/office/drawing/2014/main" id="{3C3BE66E-64EE-66CE-6B12-EA4D68BD2C11}"/>
              </a:ext>
            </a:extLst>
          </p:cNvPr>
          <p:cNvPicPr>
            <a:picLocks noChangeAspect="1"/>
          </p:cNvPicPr>
          <p:nvPr/>
        </p:nvPicPr>
        <p:blipFill>
          <a:blip r:embed="rId3" cstate="print">
            <a:extLst>
              <a:ext uri="{28A0092B-C50C-407E-A947-70E740481C1C}">
                <a14:useLocalDpi xmlns="" xmlns:a14="http://schemas.microsoft.com/office/drawing/2010/main" val="0"/>
              </a:ext>
            </a:extLst>
          </a:blip>
          <a:srcRect t="35912" b="23233"/>
          <a:stretch/>
        </p:blipFill>
        <p:spPr>
          <a:xfrm>
            <a:off x="8470758" y="430745"/>
            <a:ext cx="3721242" cy="221723"/>
          </a:xfrm>
          <a:prstGeom prst="rect">
            <a:avLst/>
          </a:prstGeom>
        </p:spPr>
      </p:pic>
      <p:sp>
        <p:nvSpPr>
          <p:cNvPr id="2" name="TextBox 1">
            <a:extLst>
              <a:ext uri="{FF2B5EF4-FFF2-40B4-BE49-F238E27FC236}">
                <a16:creationId xmlns="" xmlns:a16="http://schemas.microsoft.com/office/drawing/2014/main" id="{B3FFF93D-1D17-482B-74E3-D0C12358EF39}"/>
              </a:ext>
            </a:extLst>
          </p:cNvPr>
          <p:cNvSpPr txBox="1"/>
          <p:nvPr/>
        </p:nvSpPr>
        <p:spPr>
          <a:xfrm>
            <a:off x="210393" y="161598"/>
            <a:ext cx="11096889" cy="646331"/>
          </a:xfrm>
          <a:prstGeom prst="rect">
            <a:avLst/>
          </a:prstGeom>
          <a:noFill/>
        </p:spPr>
        <p:txBody>
          <a:bodyPr wrap="square">
            <a:spAutoFit/>
          </a:bodyPr>
          <a:lstStyle/>
          <a:p>
            <a:pPr marL="285750" indent="-285750" defTabSz="913943">
              <a:buFont typeface="Wingdings" panose="05000000000000000000" pitchFamily="2" charset="2"/>
              <a:buChar char="§"/>
            </a:pPr>
            <a:r>
              <a:rPr lang="en-IN" kern="0" dirty="0">
                <a:solidFill>
                  <a:srgbClr val="FFFFFF"/>
                </a:solidFill>
                <a:sym typeface="Arial"/>
              </a:rPr>
              <a:t>Architecture </a:t>
            </a:r>
            <a:r>
              <a:rPr lang="en-IN" kern="0" dirty="0" smtClean="0">
                <a:solidFill>
                  <a:srgbClr val="FFFFFF"/>
                </a:solidFill>
                <a:sym typeface="Arial"/>
              </a:rPr>
              <a:t>diagram:</a:t>
            </a:r>
            <a:endParaRPr lang="en-IN" kern="0" dirty="0">
              <a:solidFill>
                <a:srgbClr val="FFFFFF"/>
              </a:solidFill>
              <a:sym typeface="Arial"/>
            </a:endParaRPr>
          </a:p>
          <a:p>
            <a:pPr marL="285750" indent="-285750" defTabSz="913943"/>
            <a:endParaRPr lang="en-IN" kern="0" dirty="0">
              <a:solidFill>
                <a:srgbClr val="FFFFFF"/>
              </a:solidFill>
              <a:sym typeface="Arial"/>
            </a:endParaRPr>
          </a:p>
        </p:txBody>
      </p:sp>
      <p:pic>
        <p:nvPicPr>
          <p:cNvPr id="1026" name="Picture 2" descr="D:\EY\01.png"/>
          <p:cNvPicPr>
            <a:picLocks noChangeAspect="1" noChangeArrowheads="1"/>
          </p:cNvPicPr>
          <p:nvPr/>
        </p:nvPicPr>
        <p:blipFill>
          <a:blip r:embed="rId4" cstate="print"/>
          <a:srcRect/>
          <a:stretch>
            <a:fillRect/>
          </a:stretch>
        </p:blipFill>
        <p:spPr bwMode="auto">
          <a:xfrm>
            <a:off x="428878" y="550258"/>
            <a:ext cx="11157388" cy="60858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 xmlns:p14="http://schemas.microsoft.com/office/powerpoint/2010/main" val="36627179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A0475080-CA4A-09DD-5368-E80119808F89}"/>
            </a:ext>
          </a:extLst>
        </p:cNvPr>
        <p:cNvGrpSpPr/>
        <p:nvPr/>
      </p:nvGrpSpPr>
      <p:grpSpPr>
        <a:xfrm>
          <a:off x="0" y="0"/>
          <a:ext cx="0" cy="0"/>
          <a:chOff x="0" y="0"/>
          <a:chExt cx="0" cy="0"/>
        </a:xfrm>
      </p:grpSpPr>
      <p:sp>
        <p:nvSpPr>
          <p:cNvPr id="1136" name="Rectangle: Rounded Corners 1135">
            <a:extLst>
              <a:ext uri="{FF2B5EF4-FFF2-40B4-BE49-F238E27FC236}">
                <a16:creationId xmlns="" xmlns:a16="http://schemas.microsoft.com/office/drawing/2014/main" id="{C15D225A-C23A-32DE-F0FE-3DED63CA2E2B}"/>
              </a:ext>
            </a:extLst>
          </p:cNvPr>
          <p:cNvSpPr/>
          <p:nvPr/>
        </p:nvSpPr>
        <p:spPr>
          <a:xfrm>
            <a:off x="210393" y="105196"/>
            <a:ext cx="11806280" cy="6635469"/>
          </a:xfrm>
          <a:prstGeom prst="roundRect">
            <a:avLst>
              <a:gd name="adj" fmla="val 1881"/>
            </a:avLst>
          </a:prstGeom>
          <a:noFill/>
          <a:ln w="9525" cap="flat" cmpd="sng" algn="ctr">
            <a:solidFill>
              <a:srgbClr val="1A1A24">
                <a:lumMod val="75000"/>
                <a:lumOff val="25000"/>
              </a:srgbClr>
            </a:solidFill>
            <a:prstDash val="solid"/>
            <a:miter lim="800000"/>
          </a:ln>
          <a:effectLst/>
        </p:spPr>
        <p:txBody>
          <a:bodyPr lIns="108000" tIns="108000" rIns="108000" bIns="108000" rtlCol="0" anchor="t" anchorCtr="0"/>
          <a:lstStyle/>
          <a:p>
            <a:pPr marL="252000" marR="0" lvl="0" indent="-252000" defTabSz="914400" eaLnBrk="1" fontAlgn="auto" latinLnBrk="0" hangingPunct="1">
              <a:lnSpc>
                <a:spcPct val="90000"/>
              </a:lnSpc>
              <a:spcBef>
                <a:spcPts val="400"/>
              </a:spcBef>
              <a:spcAft>
                <a:spcPts val="400"/>
              </a:spcAft>
              <a:buClr>
                <a:srgbClr val="FFE600"/>
              </a:buClr>
              <a:buSzTx/>
              <a:buFont typeface="Wingdings" pitchFamily="2" charset="2"/>
              <a:buChar char="§"/>
              <a:tabLst/>
              <a:defRPr/>
            </a:pPr>
            <a:endParaRPr kumimoji="0" lang="en-IN" sz="2000" b="0" i="0" u="none" strike="noStrike" kern="0" cap="none" spc="0" normalizeH="0" baseline="0" noProof="0" err="1">
              <a:ln>
                <a:noFill/>
              </a:ln>
              <a:solidFill>
                <a:srgbClr val="1A1A24"/>
              </a:solidFill>
              <a:effectLst/>
              <a:uLnTx/>
              <a:uFillTx/>
              <a:latin typeface="EYInterstate Light"/>
              <a:ea typeface="+mn-ea"/>
              <a:cs typeface="+mn-cs"/>
            </a:endParaRPr>
          </a:p>
        </p:txBody>
      </p:sp>
      <p:sp>
        <p:nvSpPr>
          <p:cNvPr id="2" name="TextBox 1">
            <a:extLst>
              <a:ext uri="{FF2B5EF4-FFF2-40B4-BE49-F238E27FC236}">
                <a16:creationId xmlns="" xmlns:a16="http://schemas.microsoft.com/office/drawing/2014/main" id="{B3FFF93D-1D17-482B-74E3-D0C12358EF39}"/>
              </a:ext>
            </a:extLst>
          </p:cNvPr>
          <p:cNvSpPr txBox="1"/>
          <p:nvPr/>
        </p:nvSpPr>
        <p:spPr>
          <a:xfrm>
            <a:off x="210393" y="161598"/>
            <a:ext cx="11096889" cy="6186309"/>
          </a:xfrm>
          <a:prstGeom prst="rect">
            <a:avLst/>
          </a:prstGeom>
          <a:noFill/>
        </p:spPr>
        <p:txBody>
          <a:bodyPr wrap="square">
            <a:spAutoFit/>
          </a:bodyPr>
          <a:lstStyle/>
          <a:p>
            <a:pPr marL="285750" indent="-285750" defTabSz="913943">
              <a:buFont typeface="Wingdings" panose="05000000000000000000" pitchFamily="2" charset="2"/>
              <a:buChar char="§"/>
            </a:pPr>
            <a:r>
              <a:rPr lang="en-IN" kern="0" dirty="0" smtClean="0">
                <a:solidFill>
                  <a:srgbClr val="FFFFFF"/>
                </a:solidFill>
                <a:sym typeface="Arial"/>
              </a:rPr>
              <a:t>Flow chart :</a:t>
            </a: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endParaRPr lang="en-IN" kern="0" dirty="0" smtClean="0">
              <a:solidFill>
                <a:srgbClr val="FFFFFF"/>
              </a:solidFill>
              <a:sym typeface="Arial"/>
            </a:endParaRPr>
          </a:p>
          <a:p>
            <a:pPr marL="285750" indent="-285750" defTabSz="913943">
              <a:buFont typeface="Wingdings" panose="05000000000000000000" pitchFamily="2" charset="2"/>
              <a:buChar char="§"/>
            </a:pPr>
            <a:endParaRPr lang="en-IN" kern="0" dirty="0" smtClean="0">
              <a:solidFill>
                <a:srgbClr val="FFFFFF"/>
              </a:solidFill>
              <a:sym typeface="Arial"/>
            </a:endParaRPr>
          </a:p>
          <a:p>
            <a:pPr marL="285750" indent="-285750" defTabSz="913943">
              <a:buFont typeface="Wingdings" panose="05000000000000000000" pitchFamily="2" charset="2"/>
              <a:buChar char="§"/>
            </a:pPr>
            <a:r>
              <a:rPr lang="en-IN" kern="0" dirty="0" smtClean="0">
                <a:solidFill>
                  <a:srgbClr val="FFFFFF"/>
                </a:solidFill>
                <a:sym typeface="Arial"/>
                <a:hlinkClick r:id="rId3"/>
              </a:rPr>
              <a:t>Wireframes : https://github.com/rk-roshan-kr/SwiftyAi/blob/main/wireframe.pdf</a:t>
            </a:r>
            <a:endParaRPr lang="en-IN" kern="0" dirty="0" smtClean="0">
              <a:solidFill>
                <a:srgbClr val="FFFFFF"/>
              </a:solidFill>
              <a:sym typeface="Arial"/>
            </a:endParaRPr>
          </a:p>
          <a:p>
            <a:pPr marL="285750" indent="-285750" defTabSz="913943">
              <a:buFont typeface="Wingdings" panose="05000000000000000000" pitchFamily="2" charset="2"/>
              <a:buChar char="§"/>
            </a:pPr>
            <a:r>
              <a:rPr lang="en-IN" kern="0" dirty="0" smtClean="0">
                <a:solidFill>
                  <a:srgbClr val="FFFFFF"/>
                </a:solidFill>
                <a:sym typeface="Arial"/>
                <a:hlinkClick r:id="rId4"/>
              </a:rPr>
              <a:t>Code Repository : https</a:t>
            </a:r>
            <a:r>
              <a:rPr lang="en-IN" kern="0" dirty="0" smtClean="0">
                <a:solidFill>
                  <a:srgbClr val="FFFFFF"/>
                </a:solidFill>
                <a:sym typeface="Arial"/>
                <a:hlinkClick r:id="rId4"/>
              </a:rPr>
              <a:t>://github.com/rk-roshan-kr/SwiftyAi</a:t>
            </a:r>
            <a:endParaRPr lang="en-IN" kern="0" dirty="0">
              <a:solidFill>
                <a:srgbClr val="FFFFFF"/>
              </a:solidFill>
              <a:sym typeface="Arial"/>
            </a:endParaRPr>
          </a:p>
        </p:txBody>
      </p:sp>
      <p:pic>
        <p:nvPicPr>
          <p:cNvPr id="3074" name="Picture 2" descr="D:\EY\02.png"/>
          <p:cNvPicPr>
            <a:picLocks noChangeAspect="1" noChangeArrowheads="1"/>
          </p:cNvPicPr>
          <p:nvPr/>
        </p:nvPicPr>
        <p:blipFill>
          <a:blip r:embed="rId5" cstate="print"/>
          <a:srcRect t="9336" b="8033"/>
          <a:stretch>
            <a:fillRect/>
          </a:stretch>
        </p:blipFill>
        <p:spPr bwMode="auto">
          <a:xfrm>
            <a:off x="2386932" y="202059"/>
            <a:ext cx="5902265" cy="534907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 xmlns:p14="http://schemas.microsoft.com/office/powerpoint/2010/main" val="3662717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4134E4D0-5965-4616-70B9-BE85981982EC}"/>
            </a:ext>
          </a:extLst>
        </p:cNvPr>
        <p:cNvGrpSpPr/>
        <p:nvPr/>
      </p:nvGrpSpPr>
      <p:grpSpPr>
        <a:xfrm>
          <a:off x="0" y="0"/>
          <a:ext cx="0" cy="0"/>
          <a:chOff x="0" y="0"/>
          <a:chExt cx="0" cy="0"/>
        </a:xfrm>
      </p:grpSpPr>
      <p:pic>
        <p:nvPicPr>
          <p:cNvPr id="8" name="Picture 7" descr="A blue and red light&#10;&#10;Description automatically generated with medium confidence">
            <a:extLst>
              <a:ext uri="{FF2B5EF4-FFF2-40B4-BE49-F238E27FC236}">
                <a16:creationId xmlns="" xmlns:a16="http://schemas.microsoft.com/office/drawing/2014/main" id="{B13C0B0A-2308-FC4B-30AC-045A8B02D83F}"/>
              </a:ext>
            </a:extLst>
          </p:cNvPr>
          <p:cNvPicPr>
            <a:picLocks noChangeAspect="1"/>
          </p:cNvPicPr>
          <p:nvPr/>
        </p:nvPicPr>
        <p:blipFill rotWithShape="1">
          <a:blip r:embed="rId3" cstate="print">
            <a:extLst>
              <a:ext uri="{28A0092B-C50C-407E-A947-70E740481C1C}">
                <a14:useLocalDpi xmlns="" xmlns:a14="http://schemas.microsoft.com/office/drawing/2010/main" val="0"/>
              </a:ext>
            </a:extLst>
          </a:blip>
          <a:srcRect l="37539" t="29743" r="11306" b="1755"/>
          <a:stretch/>
        </p:blipFill>
        <p:spPr>
          <a:xfrm>
            <a:off x="0" y="1785"/>
            <a:ext cx="12192000" cy="6854430"/>
          </a:xfrm>
          <a:prstGeom prst="rect">
            <a:avLst/>
          </a:prstGeom>
        </p:spPr>
      </p:pic>
      <p:sp>
        <p:nvSpPr>
          <p:cNvPr id="9" name="Rectangle 8">
            <a:extLst>
              <a:ext uri="{FF2B5EF4-FFF2-40B4-BE49-F238E27FC236}">
                <a16:creationId xmlns="" xmlns:a16="http://schemas.microsoft.com/office/drawing/2014/main" id="{40789F88-D714-99A9-8A21-8F5023A345E9}"/>
              </a:ext>
            </a:extLst>
          </p:cNvPr>
          <p:cNvSpPr/>
          <p:nvPr/>
        </p:nvSpPr>
        <p:spPr>
          <a:xfrm>
            <a:off x="492187" y="572988"/>
            <a:ext cx="11207628" cy="5712025"/>
          </a:xfrm>
          <a:prstGeom prst="rect">
            <a:avLst/>
          </a:prstGeom>
          <a:noFill/>
          <a:ln w="38100" cap="flat" cmpd="sng" algn="ctr">
            <a:solidFill>
              <a:sysClr val="window" lastClr="FFFFFF"/>
            </a:solidFill>
            <a:prstDash val="solid"/>
          </a:ln>
          <a:effectLst/>
        </p:spPr>
        <p:txBody>
          <a:bodyPr rtlCol="0" anchor="t" anchorCtr="0"/>
          <a:lstStyle/>
          <a:p>
            <a:pPr marL="0" marR="0" lvl="0" indent="0" algn="ctr" defTabSz="913943" eaLnBrk="1" fontAlgn="auto" latinLnBrk="0" hangingPunct="1">
              <a:lnSpc>
                <a:spcPct val="100000"/>
              </a:lnSpc>
              <a:spcBef>
                <a:spcPts val="0"/>
              </a:spcBef>
              <a:spcAft>
                <a:spcPts val="0"/>
              </a:spcAft>
              <a:buClrTx/>
              <a:buSzTx/>
              <a:buFontTx/>
              <a:buNone/>
              <a:tabLst/>
              <a:defRPr/>
            </a:pPr>
            <a:endParaRPr kumimoji="0" lang="en-IN" sz="1199" b="0" i="0" u="none" strike="noStrike" kern="0" cap="none" spc="0" normalizeH="0" baseline="0" noProof="0" dirty="0">
              <a:ln>
                <a:noFill/>
              </a:ln>
              <a:solidFill>
                <a:srgbClr val="2E2E38"/>
              </a:solidFill>
              <a:effectLst/>
              <a:uLnTx/>
              <a:uFillTx/>
              <a:latin typeface="EYInterstate Light"/>
              <a:ea typeface="+mn-ea"/>
              <a:cs typeface="+mn-cs"/>
            </a:endParaRPr>
          </a:p>
        </p:txBody>
      </p:sp>
      <p:pic>
        <p:nvPicPr>
          <p:cNvPr id="10" name="Picture 9" descr="A blue and red light&#10;&#10;Description automatically generated with medium confidence">
            <a:extLst>
              <a:ext uri="{FF2B5EF4-FFF2-40B4-BE49-F238E27FC236}">
                <a16:creationId xmlns="" xmlns:a16="http://schemas.microsoft.com/office/drawing/2014/main" id="{C6F9AEDA-5DC3-F76D-EB3C-E479CB187576}"/>
              </a:ext>
            </a:extLst>
          </p:cNvPr>
          <p:cNvPicPr>
            <a:picLocks noChangeAspect="1"/>
          </p:cNvPicPr>
          <p:nvPr/>
        </p:nvPicPr>
        <p:blipFill rotWithShape="1">
          <a:blip r:embed="rId4" cstate="print">
            <a:extLst>
              <a:ext uri="{BEBA8EAE-BF5A-486C-A8C5-ECC9F3942E4B}">
                <a14:imgProps xmlns="" xmlns:a14="http://schemas.microsoft.com/office/drawing/2010/main">
                  <a14:imgLayer r:embed="rId5">
                    <a14:imgEffect>
                      <a14:backgroundRemoval t="30503" b="91347" l="32395" r="83541">
                        <a14:foregroundMark x1="43065" y1="49216" x2="32531" y2="31206"/>
                        <a14:foregroundMark x1="32531" y1="31206" x2="32395" y2="30503"/>
                      </a14:backgroundRemoval>
                    </a14:imgEffect>
                  </a14:imgLayer>
                </a14:imgProps>
              </a:ext>
              <a:ext uri="{28A0092B-C50C-407E-A947-70E740481C1C}">
                <a14:useLocalDpi xmlns="" xmlns:a14="http://schemas.microsoft.com/office/drawing/2010/main" val="0"/>
              </a:ext>
            </a:extLst>
          </a:blip>
          <a:srcRect l="37224" t="29744" r="47536" b="26791"/>
          <a:stretch/>
        </p:blipFill>
        <p:spPr>
          <a:xfrm>
            <a:off x="1" y="1785"/>
            <a:ext cx="3632213" cy="4349178"/>
          </a:xfrm>
          <a:prstGeom prst="rect">
            <a:avLst/>
          </a:prstGeom>
        </p:spPr>
      </p:pic>
      <p:pic>
        <p:nvPicPr>
          <p:cNvPr id="11" name="Picture 10" descr="A blue and red light&#10;&#10;Description automatically generated with medium confidence">
            <a:extLst>
              <a:ext uri="{FF2B5EF4-FFF2-40B4-BE49-F238E27FC236}">
                <a16:creationId xmlns="" xmlns:a16="http://schemas.microsoft.com/office/drawing/2014/main" id="{9FBF6D73-9DAC-36D7-E294-23C4B57817B9}"/>
              </a:ext>
            </a:extLst>
          </p:cNvPr>
          <p:cNvPicPr>
            <a:picLocks noChangeAspect="1"/>
          </p:cNvPicPr>
          <p:nvPr/>
        </p:nvPicPr>
        <p:blipFill rotWithShape="1">
          <a:blip r:embed="rId6" cstate="print">
            <a:extLst>
              <a:ext uri="{BEBA8EAE-BF5A-486C-A8C5-ECC9F3942E4B}">
                <a14:imgProps xmlns="" xmlns:a14="http://schemas.microsoft.com/office/drawing/2010/main">
                  <a14:imgLayer r:embed="rId5">
                    <a14:imgEffect>
                      <a14:backgroundRemoval t="36560" b="91347" l="42361" r="88445">
                        <a14:foregroundMark x1="84472" y1="52731" x2="86515" y2="61547"/>
                        <a14:foregroundMark x1="86515" y1="61547" x2="87446" y2="55003"/>
                        <a14:foregroundMark x1="87446" y1="55003" x2="85358" y2="48459"/>
                        <a14:foregroundMark x1="85358" y1="48459" x2="87968" y2="60357"/>
                        <a14:foregroundMark x1="87968" y1="60357" x2="88445" y2="61385"/>
                      </a14:backgroundRemoval>
                    </a14:imgEffect>
                  </a14:imgLayer>
                </a14:imgProps>
              </a:ext>
              <a:ext uri="{28A0092B-C50C-407E-A947-70E740481C1C}">
                <a14:useLocalDpi xmlns="" xmlns:a14="http://schemas.microsoft.com/office/drawing/2010/main" val="0"/>
              </a:ext>
            </a:extLst>
          </a:blip>
          <a:srcRect l="78668" t="47401" r="11307" b="1755"/>
          <a:stretch/>
        </p:blipFill>
        <p:spPr>
          <a:xfrm>
            <a:off x="9802470" y="1768705"/>
            <a:ext cx="2389530" cy="5087510"/>
          </a:xfrm>
          <a:prstGeom prst="rect">
            <a:avLst/>
          </a:prstGeom>
        </p:spPr>
      </p:pic>
      <p:sp>
        <p:nvSpPr>
          <p:cNvPr id="4" name="Title 3">
            <a:extLst>
              <a:ext uri="{FF2B5EF4-FFF2-40B4-BE49-F238E27FC236}">
                <a16:creationId xmlns="" xmlns:a16="http://schemas.microsoft.com/office/drawing/2014/main" id="{01260170-ACFF-B022-D0A2-99F58E560836}"/>
              </a:ext>
            </a:extLst>
          </p:cNvPr>
          <p:cNvSpPr>
            <a:spLocks noGrp="1"/>
          </p:cNvSpPr>
          <p:nvPr>
            <p:ph type="title"/>
          </p:nvPr>
        </p:nvSpPr>
        <p:spPr>
          <a:xfrm>
            <a:off x="3000193" y="4158969"/>
            <a:ext cx="5601641" cy="1359801"/>
          </a:xfrm>
        </p:spPr>
        <p:txBody>
          <a:bodyPr/>
          <a:lstStyle/>
          <a:p>
            <a:pPr>
              <a:lnSpc>
                <a:spcPct val="100000"/>
              </a:lnSpc>
            </a:pPr>
            <a:r>
              <a:rPr lang="en-IN" sz="2800" b="0" dirty="0" smtClean="0">
                <a:latin typeface="Georgia" panose="02040502050405020303" pitchFamily="18" charset="0"/>
                <a:cs typeface="Arial"/>
                <a:hlinkClick r:id="rId7"/>
              </a:rPr>
              <a:t>DEMO VIDEO </a:t>
            </a:r>
            <a:br>
              <a:rPr lang="en-IN" sz="2800" b="0" dirty="0" smtClean="0">
                <a:latin typeface="Georgia" panose="02040502050405020303" pitchFamily="18" charset="0"/>
                <a:cs typeface="Arial"/>
                <a:hlinkClick r:id="rId7"/>
              </a:rPr>
            </a:br>
            <a:r>
              <a:rPr lang="en-IN" sz="2800" b="0" dirty="0" smtClean="0">
                <a:latin typeface="Georgia" panose="02040502050405020303" pitchFamily="18" charset="0"/>
                <a:cs typeface="Arial"/>
                <a:hlinkClick r:id="rId7"/>
              </a:rPr>
              <a:t>Click [ HERE ]</a:t>
            </a:r>
            <a:endParaRPr lang="en-IN" sz="2800" b="0" dirty="0">
              <a:latin typeface="Georgia" panose="02040502050405020303" pitchFamily="18" charset="0"/>
              <a:cs typeface="Arial"/>
            </a:endParaRPr>
          </a:p>
        </p:txBody>
      </p:sp>
      <p:sp>
        <p:nvSpPr>
          <p:cNvPr id="3078" name="AutoShape 6" descr="data:image/png;base64,iVBORw0KGgoAAAANSUhEUgAAAqMAAAHTCAYAAAATVRE0AAAQAElEQVR4Aez9B4Alx3UejJ7qvnny5kXOOedAJCIHimAAEYjIoF9ONKUnS5Zt2ZBpyab5ROqXLFuULPKXbfLxB2XRFEkABEEtCIIBIAASu9gFsDnNTo433w71vq/69g2TZ3Z2dna3e+vrc+rUqVOnTldXn+k7d9aS6IgiEEXgqI6A1lrpZ56x9YYNsRpefz2uN29O6G3bkjXs2pXSP/1pWr/+ekb/dF+6DshC+ebNrei3+HjrrRb41qp//vN2/eMfd8GPFYaS37ChE22d+vnnV4Cu0t//yZpJ+PaLa/XzL6/XP/zp8frZDSdMwvd/dKL++x+cpL/3w5P133//VP3ss6cbfOtbp+uJeBayGYG+3/3uafr7sPPcc6fov//7k2ALYz57cPj+90+EzcnYgPm88MJx+nvfW6dfxDxDvPzyav3qqytNrH76UxMv/wc/6NCvvNJmrtGGDa2acZ0P5nN9aff1A9W1Ul0jXCchNmxI1dZWuM647hrXIfmnn46eQ4dgBzL3Pe79Q2A6MhlFYF4RUHPQjjaBOQQpUjk6IhBuzjWKhyB4y4DJGqGRtGltQ9acvPGh2Qg+VIlnnkkgEUnW8NWvpjTxxS+mD3z5yxkN9H7hCy26iv6nn24lNCgx8Dufb9Of/3zb0NNPt0/E8O/+bofBr4MCu578bKfBZz/bOQLseeSRrhD7HnhgBfHOhz60cn8V733gA6uIjR/+8Opd3/rWqnf++s9W7/mzP1v93pe+tGbr5z+/5u3PfW7tzn//7w3e+Xf/bt27v/d76zZ+6UvrNv3RH63b9If/fP3rBr8B+ofrN/3hH65/+z/8h/Vbnn563a/+7b9dv5igzS2///vrt2Ds9/74j9dv+8u/XLflz/983ba//Mt12/7Lf1n39l/8xfqtoNv/+n+u2/GV/7Vu19e+Ohn/+xtrdwMH/t+vrd37nW+t3ft3xDOgAfb93TfX7nv+u2v3f+f/rO3+wXfXdr/wwpp+4sUX1/RPxAuQNaAbfIh+8OzX/dxza/uefXZNL7Dv+efX9nznOxjr7+aAqXXYf9/f/d3aqbD3mWfW7kHbrv/9v9du/frX1xG7vvGNte9+5Svrtv/X/7pu+1/9VRAvxGgrYvYuYvjO7/6uieebiOtcwWswn+tKu2/8/ifXv/77WCMY5/VGYL1s/OIX1//qX/yL9fBl3c5/9a/WbgG2/9Efrd36x3+8lmuQa3H3f/2vq3a99+bqbQ/cvZprleD65TomuKY3Y22bdf6PHuna9dknOxsx/Lu/jnskwA7wEzH09D/DfVXHwOd/p23gd36njfce78MQ4f3J+9XgmWfS+AEube5l3s/Es88mzX3OH+J43xPcA7785Th+SKr/oNe4T4R8uKdwjyG0DvadkAZ7kcK+U8PRsetGs4giIKLnEIQoGZ1DkCKVIzcCDZu7JS+9ZGMmMZEtcdm+PSFPPJGQN95IycaNaTnuuIxcelKL7DytVX71qzZ55ZV2SSbbJZPpkHUNsO0uSSRWSDa7UsbG1khX1zpRar2UyydIoXCSxGIni22fWmlvP319LHamI3LOira2c51k6/lFK3lha0vLhalE4uJsLHVJ1kpcmmotXzaWLV5pu+5VUqlcLfnSNW62eK0AuuJf65bd69xU8XovWX5fIuPdkEi7NyaKzk25fP4WK5O5BePd6lnW7W48foeXsO9KpuJ3VxL2vaWY/oCOqV/TtnwwUancXxod/bAM5D+cHR//aDmff6A4OPig39f3UHbfvkdyu/c+6u7d/1h+167Hs1u3PjnyzjtPjex856nc9nc+kdu+3WBk69ZPDL399icGfvnLp7JvvfUkkd/01pOTgLb8W796cnqgj9Gp0xHYHNmy5alRYPCXv3xy4Oc/f2L0tdce7/vZz57oe+ONJ0Z/8Ysn+iHv/+Wrj/e/9srjA7/4yaM1vAoe6H/1lcf6fvzSowdeeenj/T/64SP9rxA/Ag3Q96MNj/RuePGR3h+99HDvP2x4qPeFFx/aR2z40UP7NmxowA8hb0bvCz+E/g8f6nvxpQf3vbjhoe4XX3ho4EcvPdj94osPH/iHFx8e2LDh4Z6XNnx84JVXHgnwMuj80L1hw8f7fvSjR/peDvEy+Jcf6Xn55Ud6X3rp4wY//emjQz/5iUHvj3/82MjPfvZY/89//njvK688wXgNIFaM3xDiO4hYjmze/FR+06Y5oQg9o/8rXLsqsqAzYvOmp7Jb3n1qfPvbnxjHOhkFxnfv/kRu795PlLbvfCq/c+eTld27nyjs2ff4+L59j3oHDjxSHhh4xM2NP+xnsw+WcrkH3EL2w37OvV+59v1W3P5gLBn7gBO37ksmY/ck0om7Ksnkncl0+vZKInGbW069X+Xjt0g5cbPtJG9KeJkbCqX4DYVy8n15J3V9xs1cl/Zbrg2RAF8uJq4t51PXlArpq91Sy1VeNnFlrDV52UjCujSWil2SyiQu5j3pxOMXSCZ+nnjeubh/z8b9fZaUxk8Hf6q0xE6WtrYTJZc7Ufzi8bJ373GSSq2T1tY1Uiiskgsu6JI26ayBe4bndZj9g3sIsWlTu9lXTsP+chL2mS1bMtKHfYd7D/cg7kXck7Zgb3rjjZiI8AdiC3TBRSmliQUbiDpGEVjCCBzUYp/Jz6gtisAyioCCL5accIIt+/fHpG9lHA+dhPhDSVmdSErKSUtHLCNOrEXcWKs4Tpuk022iVLtYVofk7U7JuwESuhNJ4wrReiVsrAbWAcdB73jx/RPR52S0nWJb1ume1mdp3z/X8uQ8Ee8CJf6FWuQiPCEu1qIv0eJf6vpyuSh9ha/1VUicrxYlV8eUvgaya32lr8PPlNeLUtfD1vssLTfg+XIjcJOl1M2w/X603YpXLLdhfneIlru0lnsw/r1KrPsw6V/TvtwP/ftF/A9p7X9YRD5ief5Hled9TLvuw9pxPu67zqO+6z7mO+4TmPsTnuM86VWcp7RT/oSuOED5E75TAZyn/ErlKc+g/JRbKj3llstPeSFKZbSjXgEgc8sltAMT9dDuTwT0q3aehN0n3GLxCa9QeMIFPPKA4QuFx5x8/jEnl3usAjiF3GNOPveYm88/6mWzj1bGxj9OOOPjH3fGxxow/og7Nv6wMzb6sDMy9lBldLSKEdCwHvKs1+GMjj1IVIaHH3JGRh8sj4w+VBoZedgZHXkI8ocxziMYDwjHy2Lc+cEdH3vEYGzsEWdsHBh7pDI+Dhl40DLmhjk/6mCenCsBnvN+3C8WHzfxKpWe8EqlJxHHJ3W5/CT4pzSu1Vxgrmmp9BT7hNfNx/WbCbqEteBgXZSdT3iO+wmsp09gfWC9OJ/AmqLsKd9xnhTXeUw77qO4Tx7Wvvew7/kPa60fFN/7qPbkw1qrD4lW99uif01EPuBrdZ+v5V6l5W68JrwTuN1ScqtS8n4RfQvW983Qu9HX+kbYuQHt77OVvt5T/vVY69fh3rlOWXKtBaD9Gtxn10B+tVb6KtAreM8pXy4VLZdg7Is93JMi/gWeZ50PG+eJds8R5Z8prnU6xjlV/DjuaeckiasTxLWPh2y9ZDJrJR5fjR9CV5n9IG91SUU6DdwcEtO2duH+kVbtQrjZdolhX4lhf4lxn3EzMoZ9J5FIyerVSfH9JOzExXXjsnZtDD8s2yKCW1sr0KhEETjqI2Ad9TOMJrjkEcADQOEjLv5kH9ObNyfwEVZKv/6dDGgr5B36a1/rAl2hv/71VforX1mt/8f/WKP/6q/W6q9+dZ3+6z87Tv/pn56g/+Q/naQ/97lT9ef+zen6937rrPJnP3uu/s1/cn75U5+6KP/445eOPvTQFYMf+eDVfR+897r+e++8YeCu227e//4b37/nmmtu23nFFbdvu/jyO3ZecPEdOy6++M49F116195LLrlr9wMP37Xngx+5a9fd992968FH7t790d+4e+eHP3X39kf/yV07Pvmbd+74xGfu3P7Jf3rn9t/87Tt2/fPfvGPX7/zL23f8f/7F7Tt/+7eBfx3g956+fc/nPnfb7v/4H2/b98U/ef/+//Jfbu7+8pdv7v3rr97U+7++fmPfM397w8Df/Z/3DX37O9cPfvfZ60a+/4Nrhn7wwjUj/7Dh6uzLL1+V/clPrir9/OdXFl4DfvGLK8qv/+Ly4puvX+786leXOm+9dWl5E7B50yXlt9++xN2y+RJny+aL3S3vXuy+987F7rZ3L3Lf23qRv23rhf727Rf4O3de4O/edT7e1Jwn+/ae5+/ff67q3n+OHOg5W7oPnG339J1p9/UCA2fY/YOnxwYGT4sPDJwWGxo6NT48ckpiePikxMjIiYnR0RPjo6MnpMbHj88UCse1lorrAdDy+tZyaX1rqbS+hbSKkG8po73a1gJK3RbokG8pF02fgC8bPsM2ArpGjzzRUG8tl9ZhvHVoX9daqQBlgJQor2spFQNAD7bBl9ZRl8hUSmsNyqTFtZlyuQGs1wH9NURrubwmQAU0QEu5grY6MuUK7FTWUp4plUHLaC+vyZTLkNfRUqmgTtRlE3Vmr4f9QwpblfLaNqAVc56IlrpsnWkrMR6M9wyooG0GtPK6Ai2zoBU22p3K+g7PWd8B2l6prCfYv6VYXN9SLBzXgvWUzGVPSGXHT0iMjZ0UGxk9OT48fHJ8aPAUe2DgVKuv73Srt/cMq6f3DOk5cJZ14MBZqnv/2db+7rP1vn3nyt4956o9e86TnVjnO3dcgHV/oeLa532wddtFGtR5972Lnc3vXuxtBn373UucTcDGdy5xAe/tLZd6m4G3N1/qbNp4mfPmLy933njj8tKrr11R/hnuwZ/+9Mr8j3981ciGl64e+eGLVw/jfh343nPX9n/7u9f1f/v/XN/3t3/7vr6vfe3G3v/1jRsPfPV/3tTz379yU8+f/7ebD/zJn9zC+3/v//eLt+75wz+8bd8fYE/4N5+7fTfx+5+7fcfv/u4dO/7lv7xjx2/9qwC//a/u2P7PfueO7f/0M3du+8xn7tz6G5++a+vHf+PuLR9//O537/vw3Vt/7aN3v/fAI/dsf+TJu3fe/cG7d3/4obv3Xnj5XXvOv+iuA+dfdueByy67s+/qq+8Yuv762/uuv+n2wVtuuXXg1ltvGbj77puG77vrfUP33nvd2Ec+cnX+4x+/svLUU5dV/q9PXFz+jd+4QH/2H5+rf+efn63/zb840+yl3FO5t/63Lx6vv/yl9fqrf77O7L3PYB/mfvx3f7PS7M3f+lYnaIf+9rfbQFv1d7B///SnafNrCvzVBK1t/fTTUf6w5E/Xo3fAaDEdvdf28M3sm9+05PzzbXwEnpBENiVrkhlx8aaxUumSTGaldHauFstaDwePk2TyeLxBOEHSsZPEL58qZX26KO8sceVcScr50LlYlHVZIq6v9Fx9nWfhbYjl34I3F7crZd+tfOsDvlgfdrX1MaXVQ1rkEV/Lo0r8R/FO4THl6cfwluZxr+Q84edzGedG+wAAEABJREFUj7tjo4+7I6OP4w3XE5WBwScqfb2PO90HHivv3/9oee++j1d27nm4vGvnw8Vdux4q7NjxUHH7tgcLW7d9rFjHA4X3tn20+M57Hy5s2XJ/ftPmX8ttevu+7MZN92Q3brw7t2nTneObNt2R3bTp1sLGTTcDN+Y3vv2+4qaN1xXe3nRt6e0t15S2vHN15Z13riTK77x7eeXddy8tvfvuJZV38TA1D9etSDrfu9B5770LvG3bzne2bzvf2779PH/HjnOAs50dO872duw6S+/adYbs2XO63rfnNNm392TZu/ck2bfvBOB4PMzXWwe618UO9Kyxew6sjvf2roz19q6I9/V1xvr7O5MD/W2JgYGWxGB/GnwyOdifyIyOxNqz43ZXsWABMhU6S0XpAgwtFoW0s1gALUhHKUBnuQi+2lYuSUetDr7at6MIPkQJPNAJdKCd+p3oR3SVy9JZKUtXpSSd5CHvqOqZcaq2TT/2JSiDbodTlkmArY4qaLejUoFOCEc6Kg7GwysuyDur6AAl2isVRVlHGfpl6E4C5cRUbVPL2mEjRAf4DmO7Iu30n4CvnHcHeNJmICYmFnXawfiY+ReDuDfxJelEO+M8K6DXNSvKstKpyCrHASUqsoJ9eA2KedWRz1mt4+OxlrGxeGpkJJUcGkqnBgfTCay7eF9/m93b24m1uQLrdJXq7l6j9nWvlb3711uA2rv3eGvv3hNkz96T1e7dpwCnqZ27T5fde87wd+4+SwPe9h3nuNt2nutv23Get23H+aDnu1u3457ZfoGzbfuF/jbwW0m3XeRtfe9i/72tF4Ne6rzHe25LcP9t3nJ1ccvmawpvv30d7t3r8xs3vi/31ls3Fja+dXPurY235jdtuj339tt35DZuuiu/cdPdubc33pvdtPG+LO77wuYt9xfeeedDxW3bP5rfse1j5R07HigBhe27PlbeufNjpV27HkT9wcLOnQ8Wdux+qLxz18OlvXseLu3b//HK/p5HKwf6HvV6eh6r9PU9Xh4afMIbGX4S+9OTfi5rPhXA2+0nLE89gT3vCfHVY9qXxzxfHrUt/XGt5WGlrI/ZWn8E+979ytIfwNvdeyylbleW9X5bxW6w8WZYVOwqvNm9XHzrUuAiifsXiK/PEdc7U5R1qmh9srRaJ0pZThTLO15ErZeYvxbyNWavjsVWyMqVHeaTonK5BTQt2WxSXnopLjfdZPHFg0RHFIFFiMCRl4wuwqSPBRPcJCbjaW4ehI23lDHNn3D5S/lf/WpKP/NMeuIXbvqffrqVv+w/9PQ/a9/12c927vlHj3S986EPrXzz7rtX//zWq9e+fPnl61++/Nz1L5x99nHfPvHE414wWHXcy//+3x/3+mc+c8LGz3/+xB3/6c9P2vMX/+Pk7me+fWrvSy+e1v/KK2eM/OQnZ47+8pdnjW3eePb45o3njG/edG5289vnZd/bfl4Bb/qKe3ZfkO/uvqjUfeCSUm/fpeWhocvLwyNXlkdHr/ayY9c42fz1Xr5wg5fP3+SXireoYun9qly6XcqVOyzHudN2nLtsz7vLdl3ibsjutiuVu+1y+S6rXLnLLlfutEvgAbtYvtMulu6wC8XbrULhNiufv83OFW61iGzu/VY2d4uVzQKkuVvs8ezNajx7kzU+fqOMjt4gI6PXq+HRa2V4+BoZHrlKDw1fqQeHrpDBocv8gYFL9ED/RXqg70Kvv/8CPTBwvgwMnAecK/0D58pA/znA2eDPlP7+M8CfTqjB/tMEUIODpxLW4MApwMlqYOBk0JPswYET1eDACdbQ0PHAcdbQ8HrQdfbQ0Bp7aHg1sMoeHl4ZGxpZgbdQXfHhkc74yEhHYnS0PTE61pYaG2sBzYCm0qPjidT4eDw9Ph7LZLN2a6FgtZdKCgkfUJQgySsJZNKORCNIdkrSgeSo3aAEebkBrBONsoBvQ/+gD+vUaUZzO3SQiLUDHUB7BQkaaBvGbIOdNkPLYijljUCC1OagrVEW8pQDtNsGm23QbUcCWgMSqzbUG1Fra5JXpI39m+AI7U2WT6U7N1k77NPXqVGRqeQd7IP41GONWKLegRi0zxXQn9h/Yr0TsetETDpdR7oMXzHrogPXpx0/qLQVi6q1kLda8rlYJpeNY50lk2NjqeToWCoxOpJJjIy2Yl22Y312xIeGOuNDw12xoeEVWMerYkNDq+3BoTWxwcG1qK8Hz3V+vD04eII9MHiiNTB0kjVIDOKeAAYGT5H+gVNV/yBAOnAq6qdZAwOnWf3AwMDpamDgDDXQf6bqHzhbDQycI/39vAfPBT1P9/ef7/cPXOj3834duNgbGLhUDw5eBlyhB4eulKGhq2R4+GoZHrlGRkauA66X0ZH3qbGxG7EXYD/I3izj2VuwN2CvAMXeoQDJmT2E+8j7VT5/q9lfuM9wvykV77CKxTvscunOWLnEfYl71N0W9qpYpXyX2be8CurO3cp171bY11SlcpeUy3dC5w7Bnof97zZdLL4fuFkXijd6+ewNXjZ7XWV87Fp3fPRq7J1XOSNDV5SHBi8rDfRfWunpv7i4v+ei4p79FxR27jovu23Hefm3t5w7vnXLOWOb3zp79M23zxp9880zR9782Rn9r/zojMEf/fC0nue/e1r3s98+tedb3zp51zNfO2nbV/7ixC1f+k8n/PJf/+vj/+HsE7Hvr2oA6pC9fO65639+9dVrf3LHdWve+8AHVr2D58aeR4IvoOGNarv+/O/UvkTGL4+ZL3l++csZPof0M19Maz6T+Gx65pmEeU7xi2ATv/j1tHmeqfA5J9FxREcgSkaP6Ms3tfO4OXld+WYyJlu2xEWI7QnZf0cS9Yz86ldtwi/ijI2tAT1OOjpOEtc9bX0mZr5w05aJnzdu+RfGEtbFsUz8Uqmkr04r7wavkrjNs+VebekP+V7iYYlZT7qu9SnRzqcStv60p71Pa8/6tDM6+Knc9nc/Mf7Gq08OvPyTx/p/8OLHe7//wkO93332gZ7nvvfh7me/e/+B5777gZ7nn7235/nn7ul74bm7e1944c7+F5+/ve+HL97av+Efbh768YYbBn7yynVDr/786uHX37h8+JdvXoI3jhfktrx7Tmnb1jMqO3ec4u3Zc4Let3ed3r9/le4+0Gn19rUnh4Zb0iOjmczISDozOpbGW5lky/h4omU8G2/NZmPtSLja8zm7vVBQHUUkWwDfFvEt0Ao8gLvKFenCw5xY4bh440N4Qr4OR7qcENCvPog70a+jivYpHvptkJnkCeOEtBWyVvSZBNhvhd0AjrSi3uY6QrS6rrR5rrSi3gI5kYGvIVrQ3oK6oa4nLZ4HXQCvVVp9X4i2Km3VWogW0BbIMtClnTRspNHXALI0+oZIhTz0jYy0ipSnhUibuhbSDPgQrE9ECu3TgbpNbRg7VUUy7FetGzll8DdFwP9UFUlQgnXSBNqTAPWSiGUzPGmuu3OuB/bYf26gfogk/CFYT4Mnpa8E/Q7BOsF6GnMnUqAEeSKMdyOl3AAxYlzniun0UvAxiTWYxBpMYL0lsWboUwo0jbaQmjWFeovvCcH114KPL0jrwDqErA3zaCVcX9oI8G24dgFcJPsu7gUC90IlQCtoHRUh31a9p1pwP7fgHiNtBT8RbZC1Q7cdNtpxv7VjLkQHaAfmRspkuxN1ogO6BO/1TugTrBNGhvYmCvuduN874YOh5BvQBb6rXJLwTTX2JNWey1kt2Ksy42Nx/MCYSI0OJxNDQ6nYwEDa6uvLWH39LarnQJs6cKATe98Kb9/+Nf6+fesru3edWNq2/ZT8u++ckdu85Zzs25svGNu06eLht3552cibb1458tprVw+8+rPrBn/64xsHf/zSLf3/sOH2gRd/eEfPD164q/f55+/uee65e3uf+94HDnzvux/s/u53P9T33Hc+fODZ732059nvfawP+3fPD1/4+OCGHz028vNfPDG6+d2nct27P2kVKp+2secrQOvYpxWeA7aOf9qPq6e0cj+e8mIPlLzK/VrpeyqWdXvaTd84XileO5ZNXDlieZfasdhF4yIXpOPx8wqOc46TzZ5VcVecJh3pk8QvHi8dibWSza7Ek65T+OWvLS9lhF/66ulJySc/mZTwS18SfOELzz6TnEI/KkdYBJi0HGEuR+7OFAHejGi3cJPa5hfhu4ox6XPjMuglxE0nxR3NiOO0SSLRKZa3Wvzy8SLuyWLLafgY/Cwt3jnas86PafsCS9RFvliX+b5/jbKsG5RStynbugcf83xYaXkY4zwlSn1SK/Vp8L8uSn5dC+D7n9KO8wmvWHrSzeUed8bHH3WGRx4qDQ48UO7r+3Cpr/f+Uk/PB4rd3fcVu/ffU+red1dp/747gdsLe/femt+755binr03FPbsuS6/Z+/Vub17rijs239JsXvfBaXu/eeWD3SfWek5cKrbc+BEv7d3ve7rW636+jrtgcH2+PBwK5PQ9Nh4Bm/70qCpzPh4Ip0bj7fk8vHWXD7Wls9bTEbbiwXzEOgqlaTLPBTKsgIPkxrwAFqBB2sjulDvwkNqBR5eITrBd0K3E335UGrHgycEH4pEO9raMEYb2khbQYk2ysGTtoI3gK1WPOgM3Iq01YCHL8ZuA1o9R1rhi0lEMX4GfepwJcM2Aw96AJIBPuhDtOLBH8AXJqNECz4HzODhbxJQ9E0beJJGUpAB0mwjkMwwQawlKZClqqAs4LWQsp6Bfh2whzrltEHU7MLGRJ42GhG2h/3Y1ihj3QD+GgqbSaCRZz2AJ0ygmADWgMQnaZJTtCFmySmQmELWqJfyPVkUYJwUkGzwP5zHRJqGjoGJrSf1ePsNfFUOXV7nuSBt7PnmhwraZx9SIsVYYY0ksPaCpNQ18aScSMP3EEFC6ksL7BGtoAG0tDauRcjDNWooxggSUQ/3gWfWsqkj+W2ruEg8CdwLhiclKtJarlLcWy1ICFsNypCzLQDvuRDtuPc6cB/VgDkxEe3AfdhJ4B4k7aAcuuR5vwcoT/rVjrq8LB3wgYloB5NO7AHkO0vog3oX2lYAXeD5Ky/YkxT3p9Zc1s5kx+LpsdFEcnQkmRgeTsWHhtP24FDG6u/PSF9/m/T2dqi+vhWC/c/r7V/v9fScUD6w/xTsqWdgnzyn2N3N/fLi4r79l5X27cMeuu+a4r5914G/obB//y2F7n23Y0+9o7h//13QvxufRN1bPHDgvlJvz6+ZPRp7dWGw/4HK0NDHnJHhh5zRkUe8fPZRr1R4QldKT2nP/RSeN5/2RZt9n88ALQq8/nXR8hT4R0E/pkXu176+Vyl9G/RvxPPjGl/8K5Unl9q2XATZhbZS58VisbMt5Z9pi3WauNbJyC+PFxVfK3G9UhJ+h8QqrZLoSAu/cOqNpMR1k+LhudbVZf76AMa3AAVE5QiMAC/eEej2oXD58NvETWnhY4qE5i+Kf//7LfrZZ9t18IvkK/RXvrJaf/nL680Xe55++jTzC80ffXoAABAASURBVOmf/cfnlj/1+EWVRx+8bOyB+68av++uawfuvPWG/rtuuXngn/36rbsf+dAd79798F2/uumee96+5a573v3gR+7e/slP3bn9N//xHbv/1W/dtucL//H9+/7iv9zU8z/+5obe//fr7xv83revG3nh+WuLL794df6nP7q6/OrPrnJe/8UVzqaNl7pbNl+kd+44P75//9nJwf4z0qPDp2TGR09Agnd8e6l4HDb147BRH9fhese1Oy6xvt1117U6zjrzxY5KhV/u4Jc+VmdK5VWZMuGsTJcrK5OlyspUsbwCdEWqXO5KlcqdCSBZKnckyuV20LZEqdSaKJZaQDNAOlEqpxLlShJIxMvleLxcicUrZTtWqdi2U7ZjTsUycB3LBmKuo2wP8F0V8wDflZjvASEl76PuYe8jfImbds/IAt2Q98VGW4haG5I58uwXx0M1jnqIGPgY3j7GQO0apR0AdcpCWNCx0B8/4ouh5KuQKlWgbGOfmBZphkZdC9tsH7QK6lsYK4AvAdViod3wpLRLHfAcvxHUUXi6kBJBm+BnEBFLRPADikHIGypi2pVIncI++9ZtaPRrAMZgexMgM/qkBGxYpECjT0aGtlBGG+w3FdgW6tXaxTdxq9VhayLPuE6UHYp6OE5IZxqDc6m3I9Z6OujmWGN+7DstGtYB7df0wriDUm5AHjAxJdX0QZvxLC1idGDPUIwb0klrlGuwCVps1BsRg50YbDQi0VjH+PFa3Rcb95SNuo1+IYwN1ElNG9sBY9PIfTFtDWPHwMdoi9TAkxiS+xj2g0bEkYjHIQ+oJwH1AwrduIYM/eMhD5sxI3PF9l1lgH3K8oL9y3Yrll3d00Btm/tcpRKzyuW4XS5zD0zEyuVkrFhK2YVC2i4UM3ax0GIXS62xYrHNLpba48Vie7xQ6gA6E4VyV4ooVlZw700VKyvT2IeBVUSm7KxKl53VoKvT5cqaVLmylkiXyusy5cq6lrKzvqXirG/FXt/muscZOM5xbU7luLZy+bjWYuGElvHsycnhkdNSA/1nJvp7zo7t2XOet/Xdi4obf3Vp+ZdvXFZ847Ur8j/5yVWFV350VXbDD64eeeF71w597++vG/rbb17f+42/uaHnv//lTQf+9P++Ze/n/v1t+37/396+5zOfuXPXo4/ftf3xJ+/a/uGH7t7x0Afv2vX4Q3ft+ch9d3Zfd/Xt/Tdd//7R22+4ceSe91+X//AHruRzUf9fj16sf/PT5+vf+62z9H98+hT9p58/QX/9r9bqr399lf7ud7vMM5b/OQSfuZs3J/D8tSU6DksE+Lw4LANHg04RgW9+MybHHZfEW8sWUapDksku8fD2UirrUD9e/MppIrGzJaYuxF57mVj21TE7/j7ftt+Pzf5OX6n7lK/vl4rzUS+ff8jPZj/ujI0/4Q6PPuX0Dzzp9A48XurufrS8e/vDua3vfSz/9qb7c7/61b3jb71xZ+6tN2/Nv/XWzaW3N95Q3Pz29aV3Nl9bee/dq5xt713hbn3vInfrtnOsXTtPtffvOyHV17OqZXCgtXV4ON4xNmp15vNqJd4urqqUZbXjyCq8LVkJdDmudKLOtw3t1bcO7ZC1421HO95cBdSTNvBEK2irizclnpYWbOQtpJDxbUwL6qR8I5OGjJRvx5LY0IkEaBywPVesEL4rCpu9hY1eEUg0lHgCIcLpG4jSgo+QDET5pg0S1H3R0NfoNxUEbTU06Ah6iTm0OTeelApqhoJHEeGpARo8vAisay0IAT0OaFiHaUxV8LzEcEpozxIlISBBDWfoMTGAErxCRcDVfNWiYQ8F1Be8/RYfFWqBQB/KDcXIq/WQr1Ewpo+CfYD+h/NAk5AnZXfSEEYPFRRpAiooU8poQzA7FtqV6kG+1gc+UEyZoTjV2hp4sNXS2AoR+jOm4KYuaOf41GnE1MoHJ+VQtEBKkDdgZQI439pMwJhrElJ0aqpTPhcZdLjO2LfxehkZ2mBGtAkCKg2FclbZT2uFtSUGlGucDECx+FCwFmFQY1GbNYnVr2vQosELzmyDsuCWZdXQIASKl4PD1e4BCzVVBUit3TBooMshz/ZGGLcgMD6acVGBfxxbh3U0Bjy0cU8JfA+hyENm9hzoKQL9LMyDUGEb6nhbGLjBSVWhsA8hYoK3hEJ9A9iw0c9GH9IYaAx17nkE978E9sgE9tYE9l4iib02iX03VUW64koafAa0hXA8aQHaHF+IdvAG2F8D6kk7bLShT1ulIjXg7W57uSKdePvcCXkX2leAGuA50FUoSGc2G28bHclkBgc6k319a5I9+49X+3afxi9g4rlyYeXdLZeW333nysq7m68ub9l0XXHLxvcV3t54Y2HTWzfnNv3qNtA782+/dW9hy6YPlra+++HCzq0fK+/e/XDlwIFHXfOlrwOPuX39j3vDw495o2OP+cXcw36p+KDnuB+2tL7PEu9OJe6tou2bxLeuQSAvxSW4ADhTtDpZEnKceN4aSadX4Lp14Nq2STabMl+8xeWOytJHgPfs0o96FI+IDVMBluYvXNe+ILQhhbeaGf2FL7TwC0G7nvxs5+YHHljx5t13r95w5ZXrnj/33PX8AtBr//2/H7/lr/7qpH1f+9opB37wg1OHNmw4feTNN8/IvrXpzPF3N59T2LHrPHzMchE+RrmkMjB0uTM8fKU7NnoNks7rpVC4wS8UbpZy+f1SKt2misXbrVL5DrtSvivmOHfHKs5ddqV0l10s3mHl87fa2fGbZXT0Bj08fK0/OHSVPzB4uR7o5xduLtb9/ReqgeDLNqD8Zf/TVX//yfbg4HHJ4aFV6ZGRjvToaIbflG3L56yOQlF1lcvShQ3JfIyNDayjimAzc6UNSWkA8Ngs27BptmLTI1rAM9lsQT1TgxYmnExAiRQ22kbwo0uCm3AcD4o4NuYYEk8bsABl4ONtjIeHFoDNW0FHicbmr7ECJ8M8XNCuoSuGUsfHPtUMgR1cY6kButQnQvt43mEcaYLgqD0EwbPR1MkDHI0Aayz6YAwgNBR1jZYQqNIEoAABQir1A33Rha4Zf3FCgQU83Gr+Q4c89SAmATgT0w38lOaMHF0nUWpTDoembTPtOKFM0plJJgyY4ggBqBtwwTmshzSQLu6ZwxMTrdK1ibLFqDeOZXhzmsYyJl6/hvXrd1AyDAWzWDcN9kKZwBkU4eQNRYOhWD+gWkAh0jXU6xAFNo1zwZqkgGsxBOsE66TBYgmtwQJYDINRxMBSWiwILPiDYoQhNQpoQ5GmY5KgoRX2OS7HJ8jXZgC/FUDZRFAewoLTIR9SRpJ2OLSCz6xjo5IQlAXtmA/GsLAnWbCDREtsUBuyWCOQANfexGI/TVSRBDVAopnEnpyqeJIGT2TAMxnNoE5KtII3QD9DWSeP5LUVSSfRBmqAPb0d8g5QotOpCH8FoaNYkrZC3s4gucuMj7WmRkc6Y8Mjq2NDQ+vVwMBJ0t9/mgwMnKn6zRc4z5NBPGv6By6Ugf6L/YEBfnHsco1nkgwNX2O+IDo2dqM1nrtF5Qu3WcXSHQTe9N5plUp3WvwyV6l8p1Uq36HK5dvx7LtVFcs3+cXiDV4uf72THb/WGRm5uoLnW6n3wMXFvfsuyG7ecl5u48azR37x8zOHfvCD0wdeeOHUXX/7t6fswLP39c985oSXTz53/Ybzrlz31h13rHnnQx9auevJJzv53DbPcH6xil+q4vNda1wOzUso0XHwEYiS0YOPobGAjQr7DBYmvzDE/13D8zqkZ2yNiJwg8YHTxFVnOSIXKMu60spUbhBt3e063keVHX/csuNPxe34p8Z37PjE0GuvPd794ouP9LzwwoPd3/veRw88/+yHep974dcGfvDDewY3vHTbyI9+fOPoz169dvyNN65AknpxYcu755a3bju9smv3yXrfvuPkQPdqq7e3w+4faEmPjie7CmVrFTaUlcAKxxeDSpWi3lVFZ8WT9rIrbSVH2sqOtJYqBi3gWyBvwaaTAVqglwFaYM8kj+ifwWbFzS0FWQobXhLJJjc+IgFZAh9ZcXOMgxIx6MegF4NeDDx/ojcbaXVDjSHxjIE3FLwNhDypjTbCAq1DI/Gswq9SbNYKDxMCb47Nswj7uLleE09QM03oAqqEbwkFHPX4MJsENEwlg3jGQvs+/MN6qT+/0IPjgwQ+YnujbQt352QosSwltmWJRSXo1g35cBmWOIgBqtU5SO1QwRi1esBQOj2gowAUEqWUKNUMCAQSaARFkcCVkLI6CWhEqYnJw6zMhCBuTFwwN9ivTnPSLBuN0m6tPpEJbUxBJ6qGdY4Z8nOmMzoxg5UpgqFETd8BTSjTt8+npWqoSoSuSLVSJWJkVZtKKdQJS3AOoKqNICGrlDJtgrOYQ1XPCpJmCCQBpHrg2uNq8+wjQdMEfzgkBXzwIbhWqp2aCHbppjorcCkYSYkYfgpqQYbbDvef1KAs6BMKdCJEcI8CpIAC4LqQmv0Ia05REIILawLwUDH63MMMj3aF/cMKgbpl9kEtJkGFdgITSJCGwIQTGCvhiyTQL+5pMUA/7qdx7K9N4J4MJCFPQT8NkKagn0LfpIEvKbw4MJ9SVWkKz4IU9nsDPCNS2ONTeGYQaTxDMuBb0d4KeRt4oh167WgzKLnSDnQAhlblrAdwpKPoAo50Fh1pL5RVazZvt45lY6mR0XRiaLAt1te/Und3H+ft2nNyafv20/ObN589/tbGC0dee/2KoR+/cj2eobcMff8Hd/R+57v39X/3Ox/s/vu//+i+73znwf5nn3+49+VXHs/t3PuJiu182k54jzuO95An1n3ait8Yi2cuHctmz5WWlpOlo2MtLmWn8Dn/3HMJrDNeUoiicjARwG10MN2PvL5cOMQh8lyJ68bxxjEjbW3tksRH7GXvRLG9U8WSsyxtnW9pdQVwg1jqLlHWR7GKH8OG9JRW8ml8xPBJt5B/3B0fe6QyMvRgub//o5Xe/vsL/IXyngP3FLr33V7cu/fG0r691xT27ruitG/fxeXu7nMr3d1neAcOnOT39q1Xff2rrf7BTntgKJMeHUt0FMv2KmwSq7BhrARMMor6CiakVXRhQ+gE31H2hJtCGxJRohWUMAkpNpBaIgr9FthgEpqBzQz4NDYZbj5MQAN4YhJRbGoJAhtbkHR6EkcSGgA85E0bITa8GDY/bpITYaNtIoKN2JeAalCAGzTAzdsCtbSELxywPQe8NBxoDmohgz4o5hEh6KGUEqWqECUCKBVQqVIl+Adeqemp4MDaQ+4YDgQBixLB9ReYMEBVYKYJ5iEIoY071sZTkbBAsXZgz4cB2DRON1ABL2iqUrDVomTiPwtPVaUgbYIlSinBSXAGFRHWRYR1pXCugkRwKNMCplYUuImAKCxoYl8i7KqUEqUmQ0QJDzNNMKQgnGAAU5nihG4wJxMhkE+hPSdRbew5aUMpuBRgwsLBibA+NaWGUkqUCgE9JQ11ZXhq4kLfAAAQAElEQVRpPJRAtggQEZgKToZpYE3dnEQpVYeAJyALtZWCDBAAnBgoqR41JqijyrUYAl2gLwZiDgYygMa6JpiUhgloQCFhUsr2aS6Uud+MvYYTxmbNjAl+ErVErIlQgq1cQQ4oAQ9IFUoE6gYKMpNQhhRToAwuQhIUiGqM0YWAFDc49i9tEOxnWmoUe6Vl4BtZHBYSypJ6QooElDJE0CSkiIdJSLGXNu27E/dh7Ovcr5OwnfZFiBT4FPrVgD789IpJaar2DPCEySefBYYi6Qx+PcCVDPgWoA3PD4KJaJupu9IOymdPiA4mokhKOxrRkIgyGe3Il1VbtmClx3Px1OgYktGRNntwaIXqH1jv9/We7HQfOL20b//Zpb17L8Bz84rSnr3XFffsvaWwZ9+dxe7ue4sHeu93Bvo+Uhkc/Jg7MvKwm8s/pt3KJ0TUp5SoxzHdh/BW4j7LUjf6llwWE/sc13FOkXJ5nThOF571GTn55LgIgiuLf+BZgUeYVotveXla5L2yPD07RF4pfv4xR9tacP/zb5vx43Z+oehv/mal/m9fPF5/7t+cqn/nn5+de/TBi3tvu/mafddccvPuS869Y/u5Z967/dGH79n+z//pndt+67N37PnC59+//yt/eWPPN77xvsHvP3vt2Cs/urq86a3LZfvWixIHDpyTHh48vWV87KS2QuGEjlL5uPZyeX1rqbyupVRa21Isr0mXyqtTQLpYXpUsllcmi5WueKncGS+WO4C2WLHcahfLLbGSk46VnRSQjFXceKzsxmIVz445vmW7vmJyZ+OnWQPcYawbYIKxEEYuEsPGY3siFmCTB6hDPiZox31nVxHDfWKjP5M9ghungh2FPoRl2hV+YrcmwUI/6pNasKdEcA5gYYe2RGqbOHmFuoJGHYKLU4UIWuqQ6qGqdBJBA4rpw7aQV2CU4kmkSsBI7YDLImgWHIavUvJzAaaFHjQAIDZijAW8Qj2E8KgaVKBE0BcNqBseFDsVYqBghRDQ6RFka+gUdm6igqOxDdWpCnysdeNoDV0029iHsrAtrENWmwN4imt2WG+AmUlDfaKeaYd9hfEMDyqoh6BcIGPbXBD2WwgN5qxEwvExbo0PZbPS+uqe1BeL0IRCI+WqQcylRNVQgYLhIZ66NPg3qy9T6zKmBg39gzpGxPhMlmqAKOANAx+hQAdD0GEAUioA5DA/yFAxJagFZyMwp0DPsI2nBpcV/CMEcTOo6oU9p6JVlTpRdXYSBwPhNGoUSkgaalM2csgmFpqlW8YvMgSUKDd9YNuEgBTyxkIdJQ3/0Fcp1AGrCqWU2S+FR2iwgSok5wr1ZggS2Mlo3NO5Pwd9oOcrsRqB9W5hr+ezIUiOqaOFfYwcc7GhY8N3G94ZsG7kgmeCmOcNnzkGkMeBWBVx+Dsl8IyJ+yJxUDzHFF5aqJjLZ51n244btytuwiq5KfNcLFUyeC62JkqVtkTZ6UiUK52pcmVFquSsTJfLq9LlyuqM46zJuJW1LU55XaZSXt9SLh6XymdPSo4Nn2r395zt7dx+UeHNX1wx/NIPr+3+xtdv2P3f/vyW7f/5D29755/8ozt3/qNP3tFz43W3D917x3XlJz9+oX76X56mv/SH6/V3v9almTPwI329sI/z1TxyFTkKDusomMO8pzDni4ybQS5tjUk6m5TKWKfY/nGiEqeLsi4QK3aFpfRNWC/3aE8eUJ7+uLiVTzrjI0+VerofK+zY9uD4O5vvH/vVm/dkN/7ytuzGt27Ov7PlOnfb1kvVnl3nxA/sOyk90L+ifXQ01Tk+Hl9RLKgVpZJ0lcqCxFTayxWDtoojrfipkcg4rqTxE2iKcH1JuL4kXI03jYRI3FMGMd+SWHXTUKDwT/ADbQBPAoob3gdQqnugEh46FGADkQZw01PYUBR+6laWLQoUcRDKBGcNiMZ7OoBUiQWJJZaKNcAGD4glSmycLVGK4yoJ/gmo4FAGCjVCqAOghCyoEpxQlChpPnS1GtJq1RClFPQVeIC8gQiIKPNP4JcKOAiVBIeGRACN+ZFvpiJaAJxQAj6sQ6BDQMYS2gwVFdopD6EwhgGunTQBY/jQwoXTBgKPRMy1UeAnQnjQuIYewfpUwIO/0ckarzEg9EEEPoGr140fkKCN6gIq1DGAHCMGdUHCLPV+0DNzQ7uaAhK2w47Ra6TQN+0wpwjqkoZAPWhX0FShdEG0aormZuyv4V8NZlSsaZkLlNEOzhP1IcXaE2g0+hHwuFbGK9IgrEFVoTIZCp0OGiK1a1izJThgm2Mjz5E64JcmsEBA4VRdkcoAWmuyqgnUqcmWUFKnwRcModI4OOKjlEKERJQCbYC5H6xAjssjdGNKCMfEKSywIYI9DCAV01lBKYCxgWnV9tIqb+Q4oYg54Dp5wtRDe6CwhLMY8AwTAnXhwTZWOE0xY4uJuwJP15RSohQwxfrCTisiCr5q8TFwkCBrzJ3wQQHBSKbgJM2HQl8D2sfebgGsmy5UBzT8IEQjuAYKRhAvtNX0YEcABdAn2rGULZaN5wCfG4SyRE0FzEsAJfwnONSUUEoJCqCE19pAlNjwycZ+GUNQ4wB/LSGFegp8BmgBWvFSht9PaPM8IdpBOzxXDNyKdJSL0l7MW63ZsWRycKDd7uk+Tu/ZdXZ56ztX5Le8fUP27Y13jL275dey23d8rNSz/+Pe6Pgjor1HlPI/4Npyg9jqAhF1mpQqa0WVOuSk1pSIWIAC5l2UUozuvPsdiR0YpCPR70X3GTevMl86evbZZO8XvtAy/Ou/3rH9Ex9b9c5/+t/rtv63/98JPS+9dOrw25vOyu3aeX6pr+9iZ3DwCi+Xv9Yql26yncpt4jh3WY57b6zi3G3xy0P53C3KfEFo8Gp/cOAKPTRwiR4YuEAGB860BgdPTgwPr8mMjra1juOj9ELBRhKqOpmIlstBEopklL8sTrQgCQ0SUU9S+Mg7aZJQP0hEcXPFPcFPiYIEFMCGwZ8s+ROpBV4AbiAaNyU3UY2lHcK04SaWCdCoUyeUK9QNlIIIQB0MzuCNzBJBzfSrUtYV7kGFuqXMtoSaDViUAGhBX5wFRESJhGCdCOuCg81CYYiqzMirPMikoidJAgH7KeE/wbkKBWrskwLSfNAWEUoZI9Y1LNR4jecBFEBkKgh0p4LCdWrEpM6+iFShQZmMGh2I4TasKkCaIFBQIkYm5tDgNbipQSn7QGHKoqhQAxgUDBF0CXn0DPVIiUk6oe4UdDZ9hRnMCtqlH3PQFehMRNBdiVTbJtZD+aGnYmKLvQnJBJMKAiI4xPUGISrQmaaoqv9ysBRrkzZCe4ZCFlyrqjN0aK6oLgjMRoIJkAvAesDVz5QFgPrEUr1fQ7HxDRVDFRjMHR5WRwyssM6WEKZOO6EA1MhAm4tCyIPkK5wqDU/iGzppxKlehUMcJwQb2M7BQlAGnw2pUQGn6kB/pVCfCGgYMxqxmwJwHu5SQ5oOWDJ1mIMF1upAB3YzIK8a/FU0BaigtzkLLBhgz1fgzW5PHhCAMsFTwOigvYkqJUopiAI0sJDXxCKiRClAApgxwFvwhc89G/tjDD+s1xNSESak/H3XNJ6XGTxDiRbQVteVViSjbQSS0TanLK3losrks4n0+GgmPjqyUg0NnoRn99l6aPAif2joSj0ycr3K5W62C8XbVLl0hy6X7/QLpVu80bFrKt09lxaQI4y+9sZZ/Rt+cOrer33zhI2f/si67Z/5xEr+T4b6i19M62eeNn9CCve1kuioRcCqccc689JLtvT0dEq5fILk8xeOKu/GSta9r7DtvY8OvvLzR7tffPlj3c//8L7uH/zw1sGf/Oy60Td/eVl5646zpaf3hMTQcFdmbCzdmstbbYUifrqqCP+sEb9ZvgI/eZHyf/Voq5SlBclmGklnBjRTqUjGcSQNZHBTZKDLZNMAfNL3JAFKxJFJhoiBj+Fms5GV2OAtUAubTw24lhZvToMwEaTENhLBZqDEloBSDmCjYF2gEQImzSakJThw86Du4ydvHzSQKjQppcSyLDE/oYJHEW77WjzoES72MVDUBb6KyarYH5smWmhXzGACAhl4ykLAGLQmtqGOBuqANBX6FAoaecqoH4yM/rVxyIfg+OQDyj4Bwl5og8DUGozrYNJoQTGNoBOKMrGdIJymOlFXQU+hfyMgQrzgT9M86HcAtk8FBeGUmCgMoo5R0aHG62odMjyN8GgWC22kNcDOJFlNR0x/qExBtQQH6ewIx0ME0C3Qp8zUTUx8xGcqBPHhWkBHeGZ61KgYz6TpQI9aezBScx/K2CHQO9gzbNMgYXxhtGhdajUj4ZoDYwipiNR41AXXB5YghCHyxKyzgO4cdII4w7SImKFE5kQFR02fDOqNBZcN1wxew41JPBQhhnf1+AZvAaFv2jR2FlzvqgZEpih4NglaoVMVaJfGepXXkDf6QGNKKTE/XCvsd2hXDRDwBGWkATCMBoTQmFsdEFWLAg2gjA1Uq0WbehBtDZkBnOLaJXzspyFgGdpKsJsbSlshAplAXodUD/Yz3tXsIobg2ayUkmBfF1BBf12FL+wTQCBDO85Qh54CF7T4sOPjOeYj2TO05q/Gc0RX4wFd3QjMF9dANwE7Ct58igHbLREzCsZCXxgKDOC5yF8Vg3EhtVC3kIBano+XNb7weRnDMxMf7UsMz9Y4EtIEXvYk8fxNAWnIMvDVPI9dR1rwbG4F+Jdg+AzvgE4n6u14frcWi1ZybCxhDfRn3H171pff3XLu2Ks/uXb45ZduG/zBs7828OL3Pzr0q9cerOzd/0BluO92x9VX5K3xM4uVFWvkouMysn179OUnqR+8ovXascwVi7ak0x3iuifaFj6G1/YNWst9nut81CsWHi2NjD5Y6O35QHHPvvcX9u6/rrxv/6Vub8/Z9sDg8Ymx0a5UNptpyedUWzFIRjsdT7qw0JmMdmIBdyDxbOXbTiCDZDQNmkZymsHH8Gbhe57wRiBS4JMGviRw4zAJJSXiuKlY501l80aDk7UktMaL2RCCTVOBt3DbBkBLjUeL4SkTcEopEbFEg9fgAuCMIpAJjnBz0dj2URVBH6WUmA3LwgYNXgkPbGhIPjXgaySi2sVmAWr6+SLKl8BGQDVqhODANMzeAtYUDcEkQL9RybgIbY7dCIgmF9gzfQ1FMzsD4RhsYxMcJguFoNA/85EhxsY+GQgbzhpzF1HT/pNpD4UWAqShKGNJcBZzKJwVagTjbYaDL4yg8Q08poEzPW8Guk4q7F8HrUpgXZFqCdtoCSKpQ0MBMCOBRYPRRR2PCehpMXXIBQdJHUGbBUEIo2v6itT6mzp0QTn+YqAeo5CjVS1TH3AQ3kgV1GIvmeEIdGhzsUAfBB6oAEoEjCilzP1mqjyJCAnEYg5WwJBMlEFcK2Ytq2avp5IJdYgJ14LXqmYMjBlvjhRqptC/RhjhNCfek9g5qjuIBtXwCEAD713eBwQkuG9xxtQUQAwPdAAAEABJREFUIqOQOIookSqUVuACGBnqYg6Fcwiw6C/QFByGBa8ACw6b3RR2laKkGQKdScAYcBN+YW3AWMhTr7E36xMBdRFjU8zBuU4GIgOjChrGP/hloRJAiVIhBLzgQF0UKAtiFUQSZ9jBGV6iQYtSyqw1ixRypbQIIl8H6wI9CfREiVKA8IBdJp94hvm+K0FCiisEP+v+SzUmwWrCI61eR+Kpa1BQhA7qIpbhBTGlO0rwj274OGEsARSek4oUsACbgIxJqG2oJ3E8nwm+7EngGc1nboqJKJ695pmMpLPFqUhrFe1ITpmIdqDegWS0rVRQSXyyaQ0OZnRf3zr3wP5zy3v2XlPq7r6t3Nv7wcrIyEfcQvFB33MeEN+7DdG40tVyllaxteJ0ZMTrS8g3v4nJMFYRjqlA4AZQQPC/HP3RH63U//o/nLz/Qw9evOmSa25+67f+zb3bvvhfb9/7/3z9xvxPXr3K37bzosSBvrMyo9mTM4XycS3F8ppMqbIyVap0xYvlDqtQarOL5YxVdpJ2xY3FHDf4shAWetzXgh95pPbL16jbAH8is3lT1KDFws1q4+a0QckTCje7Eo1bzK9BQ2bAJA6oPSDM3ahFQxaAvMbKDgEWVnC7Vs8WqAVhIBHUyJFK9VCgATRaURGNEwA/EUDIAl7gk8BvA+qQJyXoFynAuQhoAGxGDW0wPKkEY0OMYXCeshgTE1rYb4JoztXph0I8jRWNeQvCXqWYD+dFBPPSsjCKbrDFcwDaCbjGc/PcqBNCjF8yw9Hct65IC/VayEGK61yrNfChjDSMv5k/ugTrgi11UGfKsSfanFivmzDclDZMy9xPcLFBOawFVMPR2WCCPAe92ezMvx2ryowLWptBuCYDGZ7JZgUFs5lBxv7VYNIPVgn2b6RNfFW/ScbKBDSoTWiZvjpVH+QxEsRaZEoqUxw01IAwDoEma7puSovhpeFgVxPABllz3WgEgWUDbAQVMChBNzIzo2olUK+dcS2VFl6P6cHRoIexzdmsB3CgwWQ4bmgQcrA8U0qgWi1BLbjdyOuge7W1mWhUCT6DAkovFPZ8BT+mAtsJBR1SMQNpjAGAV039BHJpOLTp0iCosoxaAI0eBliwhlY1TEddqxgGKhiNLWxoRugH3rUirdViwzeCz+cYntM2EMOzjHwj4nhum2c62uNoj+ONa8z1lOW4tl1xElbJabHLTke8XOlKlJxVyUJ5XWo8f3xyaPQUa1/Pec5bb182/uLL1/X99dduee//+tTte/7R798w/j+/ceX4k0+ek3v66XX6+2+1aP4vUJrem2kc3IlhOzgLS9qbWcmSDniYB1Pyxhs2fEiLjq+XuH1uTFs34po94FdKnyzs3fuxsbfevqfwztbrZNfuc2IH+tZnhsfaO3JFu7PkSAfedrYj2cy4viQrnsQcX2zwFhYlckEklgrJisICF9w2gBYJ70tw5uYgVTjVYBhsHdWNJVyGkEBfiw/51PDRNjM0LGAoCTYFwxm/yHFYQzWcBJhMUJ03KjqwqQaji5uPbQQXTSBDX/Gh7mOI4K2nhp5QBmN8sJifpDGHkCJAsEvP2Bcs9UBoLwSqppg61NDddGukRqHhRN2G6pxYxjqECQyNVEHfa0YQH7gpBkYIpwwNTtUuvO40Z4ShbHaqq0OTAujAGINU5QKqpX4EvK76FMRVhP5OB2k2BmURI5NgSrQYXJHwDDnsmzGgM13h9QhiAgso5CkLMV0/ymk7BOuzIZyCGQYVBno+MPNFvzqFJTjKBACzxfCocwJTIIxKoBGcZ+tzSNrhf330uldz5jhfzI9zNnaq9jB5MbEEE1Kw08vYj4ASiAkpWKkzUj+oUK8ZjmMbBic2h0DVlLBOagQ4hX0mrvEpx6S+6Rz04t7Ge0pQNWK0k4ZANShY89jIcOmgGEhqZ2UGghw6Gvtbfe1CRsM1zemYQM/4QX1cC25qvBbsEbRiaFQm81qoZyBspR5k4Hmma4yLsYf+bDUE7eRDX+E6psf+zVBQbgT70Jah2M81IATmTVm453BcwtTNWHgWQMfog3KuIfjMIFjHcCj0AcT0C3mBubonGjUtZkRosSfbWAcwGRQJATVo84w2qJl+iDHXs486wVgxhlQ08YK6sQojFgB1M23jJwyYdWPkGnJC8IwH0M+CYSYSBL+jYYBBEp5IyhV8vK+ltVCxM6O5ZLp/pD2xv/dkb+vOS8vvbb25sG3XB0t79z/kjozc7+rKnZYnVyYcOUVUtsP8L1BzfFuqNZyQGQ49Q9sybGLcl6Fbi+eSfvppC0joZ76Y3v9bv9W58UtfWrvzm98+aXTb9rOKPQcu9oq5a23Hvc2qOPdIrnCLHh65WgaHzleDIyfHh0dXpsfzLW3FssVvtbchGW1F4plGAppAUhoHzJ9Bwj1oYSGaxYyVrgwECzgA7iTcIWKOQEegIRKcpHbwZmEn3jA1oHONR+fZeB9ZMe00IhyAfgkGDSg5mXAEq1dB2ojAebZp9JYqtBi5JkUAuFkR2ISMHH4HVIy+mIO6E2Eamk7h2E3CRa7MchtPOVroV0A15tUEHcxXG3nIz52GQ2rhGgj6ScMBuYkpRSFPKhhPFu+gSXNN52GSfeahflCqDP5BGah3Nm7Pek9Bn2NCz1wX0NnuwcVvx2qAD4G/4OESC+tEyId0LrJQl4sn1J+PjLrsa2jjCX42Vg0/lcw0NJ+MGk8zoblL4MJU+qGeWcuYIQrVKA4p+QUhtGnuRxieE508kukJZ+a0XjCG2dOr689MHH0NbTJttKra4VoxI0GLFGS2QrtGh/oE9ndYDKyxrjFsHY3yiTxNTQb7CmwEEHNocw76V1lD2JsMqUkda55Ql7NlK3lDqUYGlBb9aryoV9vz0WZUQFECP6BsVYEu4a0+maKjBUNMQi30NF+YAo1BFkd/fmkqaXIELemya2XypXh6LNcSGx5bp/qHz5Sh0UvVePZ9VrFwmyoWb9b5wg1eLntFtnvfef0/evGUwb/77vrsq6926d/+7RaTt+iZ/yzUrAkp/D1SinWkODpfP3mRcDEtOfnkhJy6drUMZ85yBnuvL23b9qG+jW8+1v2LVz8w8Oqr73N27j47MTzc2ZLLSXupKJ2uIx2OY35PJFOp4KccwpGk50kSr+nNHw7G4uMfFo7hXZgNXlUTUcGCDBaywiJWcBmAjHJCkYe+hGCdkMU+NAxODSWU+9V2H55og+Bm1lU5iNEL66SUBWCNbtcAsZEtFmXYprAF0SEuHBhY2CgM7YI71+Nf5WDJbKC4Ds2xDaXQMzqg8DfUATu/EnYM6fx6HwPayysw9AY3LFYFrjuuPy/Akss4aBXcA6osHAJnnAENC+tEWCedWKdsGlSnyClPoyHYa2WGAxYanERtBt2ZmzS80FDRNRpOObj1tWmbXYbu5vqRCk4akKaDXhJNwmkrnJ5GKwHSXFBrbKfOjMCwM7XD3NwLbE2vHIzC3SyIGDUDWVAPeR8N5ENKPgDPaEQs61ZCGeXTIlQKKRWrPF1W4CcBOmyz2NbAs27BtRA22vmnpfjxfrKalLa4vrTgk9SWsiNtZVfMd0nw0X5mfKzT37/vpNx77146/Obrd/Q9/+xHRt/8xd25kfGbhi3rwtHW1vWycWNatmyJM5/BsE1FKaWJJuERXDlqk1FzTc47T8mKFXFxZI0o/yy8uLtOO+79lULhsdLw0H35A93v8wb6zomNjKxoyebEfPkIiWi76wrfhDIZ5Tfdkx6SUd+VBAwk8FNxAsYTSkkcsLTCq3uF7YQQHAr3khKlLUAF9VqrVasLZDXAhiz6oWGxGdwy4VxVjjtImtvrbaEcqkaHNIBxldNilfRQYBrbZmy2HSpw2rwuCxhIoW8Yirm6x2GIetwDLuhPgwRqoWEzSIMMTU0FeoG9upR1oi7BGNRrFET8ERUBrACZdE0xg8Mhw7CTfKFsVnASsyoFCliuvCsNAsnkM2+NRinrRCALLPAc1Gc+0zWiUatep5UqqiTQq1aqZCaZxkx4rTSUCEE9gDQcTYYa5FOztEczgb0pdEJzs9Gw6zR6ZpxQB5R1AmytsE4YQdUO64SRVU98I0yfsSNBQs8bwItXA55V4KlP4MEqIVin3RCCgzzItKXqUr0dwxoZKWA1AMMaF0nDp3fYbmRVXSahBnCVyWgclB/Zp5GQ1pLRkiPtFUf4heYuJKOpbK7L6+87qdzfd0lpYOB2Z3jow24hf5elvRttX11oed56SSRS4rpxOEsXQY7ewvgeNbPjm1D9zDNp/YMfdOx78snTNv/Zn12z5Y/+6M59z3zr5oHnXrhO79x9cWps7LSWcmldqlxcBXQmnXIm5VdiKe1KSjyDJGgciBn4EkMCagMWoASrD/CRmPqoBzcSQgixwrJVuBNIIUFRgEAqOAJeqjXBEUrAoii0KJhT4X2GugSg7TmCN4oSCfqJgKIj/A38xh1iPkYnDeQYUKYGxOjHcwhMzbCmJwYxFJLJlKMpjDQzJverejKT7YY2DB2WOVB0RDSkCl6nkDfUTI46Uj0a+apoEYkZrmqPcRD4pYGQkl8IBIbZL7RDOqUMY2nomnbwRwqddN0OwndzhfXynbnUDnp6CIF1wLjOFTJFzPUUsqn0mmQYt6kOG/SB63U6sH0q0M5EeSiTeRy6QTfkGyl5A1wODX8N8FKCUzGYRYYP0USbMWAAumKAM4TN/jfLBMab2xWeE0RVT3DABs5CclBQ1X0YxgI7CjYDCPzQxudqnXxNFvRDN1O0OU+QwTbF6EIifKdJPkgqUVPoBYBDO3hoBBb4zApg2qATyKE2TeFQFowrAn4qmDOgPnnSKcGeAZTpZ84YDtTYEhN7CzYMRKA1AWgzESIF+GUpW8R8WSrmIafwPGU7lVisXE7GS8W2VKm4IlUsrLeHh04v79hx4dgv37xq8Ps/vHnrP/2t2/b9wecvL//O75+uv/CFNfw7pTBzVJZFSkbV8gjOTTdZkk63iOOs8hznAl127nbHs4/m9+z9tfHNW26S/d3n4tX4io5iUdqdsrT5FWnRjmSULynblwTetccAG7Cwag0wMwvTw34jWIFIsHzxtCeO7xmK1+fCQ3E5auFZeLCuwBBipOQmQ6HNAH1532FYkQaZWexo44WaM6BPO7wZBAfe5otgjgaYAe4qmRoQ1wqMgMe9JyFQFSNV5AKwXgdHVGYEH83ceGcE5km9Wn/YDXk0yVRgO+QakNCvkIo5YISNBkaAE2UgE4qJkRYxFPrUUobibOQhreoY2dR86MOcqeAKKABUMCZMSwhZ6AEDKKa3BoMS/IK/kWAsCFCaZWgzMkMVfGiGwLflBoUgHzwEhzKzw6TBL7OCi6IAwVylRhUu4uJDmSgoBGBuUMYn6NYouqIYN6egEE1fpugEyzN6NJUxBTuNoI6if2Sq1jTonIDNnnrSqA+ZNELoJS4HqJaQ4t6BWENvosyHLNjrqANU+ygoKghxx9EAABAASURBVI1OsBOe61RBKjXIlIeCFIAdMCjgwx4NbCgi5XAzAlZozsAo1gWUoSZac84ABCgUYV/hvAjIjSSgbA/NUBzypPQn0GJLAM0Fr9BrAhSeYYSAUidIYNEb86QtjRgTSiupQ/DJZQCFwQhj3gylgs6Qo4uRCHiZ4lChO2hTUA6eywraAOqUCagBdKCOeEjtWajhm5hEQiD3RXuu4M2nxPEpbNp1pJX5SKkQiw8PrXZ27TqztGvXtcW9+z5Q6et70BsffT96XCQ6fYJ4XhvMH5WF+c0iTIyhXwQzCzCBZFDpX//1ON6KZnJ/93ddI6+9tr7/tddOd0fHL1Hl8o2qXLlDZ/PX68HhS+yR0VNS+UJ7W6WEi1+RDD5+TyOx5JvQBBZ4DLAILKGAalEKEGU8C24AH61V4IlPmWnESRk9nhVqU5Xp5NRV6K3AqOqNJKjXESx+qd1Y09Xhbq2f4KhvDRo1gAoCOitw0yh0aSjsReOkIdgc8gHliABuPg3lGQH7QXswloYxDRnIjN6xHaA6SL1ojBnUqkaCSvVM2UygGttJiZAPKWWLi3AC2gyBE/zXs8VslnZhuzEIe6C0N60MumyrQ3CgX4M87C8NsiOfFxwK9xkI5qVAeFsYSv5wQwu8EhyqRlFBUYsOxRGwTtQ8IOxTg+BQM0LXdGfWk1APvsgUoI+Uk84FYg6OaZg5nzQ10c1Q8gD5yYAS23jfgjUuYw5GbxqZTz30EeiJOSAAVeikYEA1UcEaVXMA9KR+aNjWqE4HNMl0bc1yRVXoYj83NlkHDz8FdQHVpIAGb2SCvRxg0TxVYXh0N7RBxjq7BoklnqZBAKBhWqak8EAQFEBwUA9kikJTFoyrJgi8leAwXeFUUON0qhxlk6HY09gSDK9qz2IlwhYD4WHsguEaANFo0eCF2RaUkbMI/xaqhRdacYB/cD/jVASf2NqJXLZDDQ2doIeHz5dc9jpVyN/q57LXVwYHLs0f2HP24LbdJ2x+4IEVvY89xi84xZD34ANbDasY6AgvDM8ROwVcVPpvF1atWjU2NnZeuVC4fuhnP7ut5+///gPl7duuiY8MH9+SL8baikWrHRe7FT+NtABpfhHJ88R2PFGuJ/hpAz+p+KIh174WfvzeCI/pp4ZctGBMwdoSCz/lEFxjAnkjoNUgCdeJlroO2FqhPKjUuaDeYKTelUqzodo9HLlarZNpG+oqc+LMPUBjjaj2nOQjdKjfAE0e6iRN6lSlvAqQekGbL9gLAtRCJNUjsBVcgSab0GyWVjs0kbBHXbhknArHni9t9pC9uT5JGQu2kp9RBiXqEGAnlenkkxSPQEEt7PSdE10OoC8AljrOYha7NByUG78PQsb+BG4LLo0GS8ub5dzn5+GhuqCNXoRjzE9m4o8LoLSecA00DBEgtcL6NAgM1Wwo2AweGLXOB8Ew4lVwQyFqI01lFrrUIYwe6lOpNcioUZ1CTWpktdpkxugzHBOajBwyUtoAO7mwH2FawFDZ8OEJsloMm/l6bOtyXr8g3hoz1sYIxybM/0xoMU0RQXph8gdWbVtJDDlEDE0xjBVDYxy5SBr5SZt2pdUtS6aQk+T4aEJ6D5w0+qs3r+7/xau3Du3aeq84zj1Z276wd8WKLnniiYTwf480ox7ZJ4TiyJyA1ma1W7J9ux1LJFYmbXWO8t3rK2Ojtxd7ez/gDA1eFxsbP761kI+1lUtWm1NRbXgd3oKfRNJIRBOAhYsfJKNhIhpSpC1ISjGG1JJSk5CiHQuHCahtWSYhVQpLzixmLsKJCGJL6URuijonRGBBy8EBA8IrmfGgwlSYsVNDY+hpSI3HbJ/KKGUT21gXYXe4KyECKc7sUgV1IKkXyCkLETRAaBhY4vVgtYZQFlD2w8hGmydIzfjklxz00Yxe9cL4Dn5OlN5Cl6QBlARzrAtnklGX4CWkXr1XnZtOXtdYMo6uEIs2IC/BnMKNUZdCr3FiZjwISEF4iczSDX1esAwdjQ3QWcucFWe1tCgKoTtzoYsy4GIZCR1usNcoCvnJVJvrzkSoEeanlHBhVG3W26uC6cjkQaQ6iEx5hBuEUaLGNAZ0Qxv7ELU+bGsGrXD7I61OpaZtZA3qU9Ubmmtso17IT0Wnip+5uejQDKCtQA9DmvlKYErE+B60g0duYCnmCbYIWnwPeQX0lVISJKOChBTAWPw9UuYkGeQnbfi0tg0f27cUkYyOjSRkaOCk0oH9V5UG+t7vFYv3iGXd7XvehZ5ldYnvJ2XNGkuOtCMMUoPfR9wkzGvpDTo2/Jk/aNt7/8fO2v6PP3NT309+dtPoW5uvLu/cfVF8bPy0lnJ5baZSaU+6lWTcKSvbdZRC8qnw04elfbGw6us3rcYy0cJfMFbglIVzFYJFIypYdppBw4kJKkQQawOBLSwx4ccMtb9pRlkDaIE6pM2oGhUNhhq8cwMegsNeMIUmHzhvukoaIPCVPxmaeKLKPrMCRoy+oYI41iHTHDA9TQvEcIbtJoKoBjwiXZODb5CzxkgbCh94DWs86zWgk+FJZwaGmllhitawT0ipQn7u0NXYkQbgPBYKbRxAFHEBuZ4bwRihBRrUWgRgjAX6ifAc7PiYRtN1hclqJGU5ULM46ZNUD85X4Bmo1gE1/td53k9hPEM+pJSHfEgpmxcw7tT6gkMbNK6XRp79FnXtVOdOu7Nh3vPFugz7KPDGPihlU4HtU8mnlCGGwXNGm2sY6oQ2SKcGwmvmTFpH4wqpS+sc26cCNTAl+CAzQwsODZ0QqKLQJogphtcCHakdnBfnEVI2cDxOwehTABh+Ul80oIT6YZ9Q19RrfbQZl20BWAcQ52B8GGKHJlAWwIwRsOY8sW6EU5yCtYwR2IFoso/x0YdihftYwUNDwUOMTihaBO+6BLmpoahCSwDkIfDdRo4SR0KaBFLasVJeOZUq59uT+fE18eHBk6zu7nO87duvHv3GN2579zf+6dW7v/B/n8YvbesNG1LMj+RIODjpCX4eccmo3PTvLGl7I1HO6M5KLnuZmyt8pDw4/IHS/u7rKnv3nZMcH1/T6TixNrzuTnmO2L6DK++Kj584fFxkwcJhjokrL2Z9KBHkngHAKLzxDKDEJKYKlEFD8FDYHcCiEQ0TXJZ4W6q0MBFtRLgZQ1nIm4c59MgTlAegcQOMFEjYHsDIF3bS6LYQoFtjgct03YByxRPtCk8aMZAAmlSDD2LDTXda4IbjRkVbpNJwUNZQrbNo4PWaEtBivDC4NEFwoF+TDHUNMSNds4U6eeqRhjCThj7lswI25qpq9Br0wTaZZ33uCGYT6tO24cnMgnCeIeV8dfW6Mj6NoJwxng6NunPisQbmpDe1P5gZ530wMFEyp4Oxcij6NjmFmXJxmPsEMTMUMSFtBGPZWCc/Vxl1Z0R13FCHdrlW6oCEfhrHJ5+4vjgH0hCTteYmmWGYaQ2wjwFO3GRnBKyYdlCWkCflHCaCcpidKJ5U54PWAAuGNOxjxuBpIkIFQ9HJUCg10gnVxqaQh8qkErY17u1NPHqYullnqIDiCoPRmJeuUbMeqmuD7aYO3dA+FI1+IBfwYo7AtgTLR4KjScYhIA7tmDbIanW0YZigP+X0IQQbAI5Jn6haB5TRVq9Lgw2Z8QjXLSknwn2QHWiRdSL0j+OGvAUFC53COfBllodM1EUm6voiBKrIH2ANC4N2qcP+cUtLGi9VM+JKq8+P7ccTicGBjtj+vSfo7u5ryj29Hy3299/pZ0fPF8daJZ7XIjfdBCuwdQSWI8JxXE+ln3nG1l/+cnzv93+v7b2/+H/W5t977zQ3X7xMSuX3e/ni+7yRsQv18MhJiVy+q9V1Yi1IPpO+i2TUxYLzRFcTUS4agwkXi5uKkZOpAUohTxaOgMAeGCx+LjpUxCwgrLZJVPAIh9zogDf6VUrdxnqNpz4HqQLruModfhK6xhulDo2wVaGFU60B95I0Q6Ou6/omFugjAlkAOYhDo28T4CTj1ySDDgejLIy5uRaYHK4WWtkSgGcIDkmBazW7Id9Iyc8dGlMKwDnV3uiY+GqMMzeY+TMO04C2p4OJ4TzHm87W0smDkQTRW56Q6hFcP1WN70TKWcxXxj4LRTjWxP5cA1OBG4JZW1X/2Y96pAvBdOPPaAtresb2Bt+MHvTDcRop+cUCx6Et0iZg7KZ6dRXMh3DvoD7pvIHlVu+jcXfUQb/YFtomJZplGiJt+oHh5ScxMFMDF1KwtfZJMi21NsHB9hpYb4Kujlen9LURUF9Q4TOksaNmBRM2a5gOTVg7FIVgU/DJocA/wYErDgMmAfUFL8kASE0jbJLVyC34IieO7CyJB2hKPEl7FUmVi/Hk+FhLbHhkjZXNnm8VCjerYuF9zujYxf2/+Plpw6+8tnb0R79qRa6UAJDG0tqRA0z3CHD2mWcsSSYzsm7ditx7O84fe+O1O4e2vP2AM9B/mTU62hnPZuOJYsFKliuScBxJuJ4kkIzGcFFjSszvZcRjIjYuD3PLphljYUBNgsWhxcdH+QE0Elgxa8TGG1PCAlUSHFwwAYL6oTzzZoCbXNdNmOuYU/VtlM3VDvV4kzU50WSosTI9j9vRbDKM5Yz2pjchoQ+mPx2bCmH/qdrmKAtNzIVOaZIdp2yQIAYT2s18KJsrpPlgTBkbY6ehifKpZA0qZq031kN+qr5hWxOlYpMgqMw2lUArOs8YgWliy2tKNPZlnZhN1tg+X36i/cb+dJXtIcx6bFQ4CD5cSxNNhPImCkfM3kmKDmwDmbbU2sHQ90ZFU4ecc1kswK1gH2scaBH5Bfsc+tA43+qkuXcHTgeNrBNNMjSZsUM7oKwTYGuFdaImAMM6AbZWWCdqAjCmjnHMQ5oPcMOL2VNlmsOoIOi1NTGBNxsgZE3dJ9abGpsrVKVfhrIJfmnmE/i4neGzlC02YYECJp+wlKCIZYmB8PBxAhSAXFQsD22OSNzRSEp9afM8aXddaXcclcpn1xX27rlm19//n3v3//Tlaz1n8CwZGVkn2WwGVo6oYh0R3o6M0M+M2N4K7ZTPdQrFu5xc/gF/PHuZGh3rjJlktGQlK2VJOo4k8RF93PMljsWAHFT4E0aYjPLCh3NGM9eIWc9YM0hENeADoHiNrpmhQtlCJwMlZuFAZPpwcZOvLWKFGgEy3xJ2C+mk/myYAM36JMVmgdGh3gwwOs3dZqzNYAqh0LOCQacNUg5EfqFg/yVD6GTjgA0y3SgnHwpCStkcEJqcC51sThD/Kqrj0g5jTcrNUhoOI0OdFGRSMXLYISUmKUwUUKkBZm011OvOoWNVbnRQDQvrRFgnZZ0gf+hRdaxpoMMla3BiKhcampeanbiWOD5drK01CFgnwC5K4RogGo2ZOgeZiFCpQW50Q3kzZRNWupglKlMcDWaMzsHWpxhi0UUL9hGRmNwXQl7cGbHoU5jW4GT/plUVXlxz0agyVUfIODs2Gz3UDTWC2U9UFxggNQDPJEHFo8DJAAAQAElEQVQjEfXxYowyW1lNyahtWYIiylJCSlCPdgjeX2EyqlyRmKslg8/12/CyjcloJ3KdRLG4zh0dvjrf13tvZXTsWsvVZ4lKrEUSEyWjsogHXjUn9LP/q31k5MD6vc/8zwt2/NVf3ujt33tVLD9+RrxUWB1zKm1JfCSf9H2V0FolsHpigMWfKOAHLrUohRfeWInITXF9JPilYbRrLhboCK8+FoMilDI/WfG1uvlJjzoE9QD2YX6K7lwrRgXiah+pUxFjVokYKjjIg9QKF1qtMiPDngrjTYbAugZIp0LYRjoTBIcGlqpwRhyLlHGoUTihcK0ONYRjNMSN402USUO7Bl8D+tb4UF6VsQ/bSGnPUOgsLpWmg7FrEkyomHYtxgupHpTNGRP6Vk1MIrQ3UYiuRkQ6E6iEEJIEYTMcbq+q0bCN4kae9YOBFnpFC6QhwjopQXkjbeTDtqWRhaMtZgzo+cFAhU7BiLlcqBuK+kylsd9Meo1tjfPGMGgK9kTB6tZTIlhDWkCrAKlddfJEtX0ublN9GrD7PGEmNEWf6eSYoxxySBAskEmFrk4SHkoBB5wLZvbBhBMq5jrDnKFhvYEytGyDaMYCEyZGpFzHigMAigaIqhEFK0opUYoQUICrD4mE1j5yVSiigBFhUgEE9qAHueEhY0Jqox6Cn/jaSEjtSkXw8i3R4nrtHY67LjE+fs7om29e0/2D568YfPWNc/Uf//GJ+ktf6kQeZcsRcFjL2sfWSkpy/sq4655S6u25Krdjx33ecP+1SEbXJ0t5SbllSeEqppRI0rYkYcfwk0d1Slgc5uqLJT54Bz9ZOJ4I3nCLjwuMIqJEhAsFiaiF/hYpZChCCBcOoH0tPhYQ+xhgYZCCBAmoCEapAkIuHrOQIGchH1LyBOuNQDdTDanQA/iN4Vmk+VCoKshnhsCGBmSWw+jApBluBjqLmUnNMBXIakxQ5TmMgWnSRoKTqYEe2mLGxpikBhiOFAE115M0BNTQWi2mQh8b0CDTiLWB5sqZcG0gC20eHMXY5kLBJ2NTwecQAp6o1uEP56WEh0IbUJXN2Qd2BYwdjDcdbbIHfajizDiAqJlR04Ue+XB66CUhH9KajLoHCYRCEBRAJOAFBz0AEVIAY1RnASHqlC+VjMHGqCwcmT4aCoGJB/w4WApTB13oJlxBKBVdNPaMDM5OR43SNKemOUFHw2od4dXg/RXwGjpTFzVJHOqShgiVUDcdQAMRmRkB9Zqz6DKj7hTtELFM2Q1CPHJMnjIV5TI8NMCcEG/6FaJpimiu1Wfgw74LpzA+587UJeodGn2kFOGUxmmxboBupIKjkZIPMXENQzUwxUECDmsfUnQwupDBrCilDCzLEqQW4KGAfMXn21IkIhqJiEZuIchLCAXKj+YVTNFOeH1ZZ38CJtEKOz4Tmook8HF9JxbISq2TqXzutPzu3Tfk9ux5nzs+djkWzzni+2tky5Y4Oi37Us3clo+fCHPwZaVnnkmMvvlO1+i775yU3bf3PHds/DKdzV5vFfLnJyrFFWmnjGQUH8lrVxK4wHFcpZjiReelC2GJwj/tK/EAvC3HtRFzjYOToBXAVVYAilgiQqpATdHU17iuIiYhNXUx3cEaFS4cwiShkLBvIyAKFiuZucIY54YbWNLwtA6OX28TtE0F6gsO0pkAFcyH45CbHnp2lVrnSaqTBFKLCZsYP4UBlgIYGREzowYU4zbKyBOMWUjJB6jHPqjzOtRlUrUl5gjGEIxCUJ/04CHVg/bJhrSRV7X4CsZXWnDUZcrUBC0zQ3AEfQXc3Ar2RqNYHVJIZwKdYLvphJPh4aChqLMYfoKM8sUBrVdhJks+tAz+cMlCF6oUnsjEWMlBHma5HqQNdjchIgMH67wRzOs0yR/s64EBXHwwQTvuOVPlCTzG1FMivC9JA8CEWY+kM0HP1GjaOLZhcCK/MGj4LQvAQvvNbSypHUG8q9VwitXqTKSp30yKU7ZxIDaQzhXUDzBxbE0xzJCGoIh6YZ3UyHiaBcH6VsFVQ0dFQ6hVJU29KbOwhlGgAWXkKmKSULwZZSLqQx1iDUpwcdbyCMhZV6AmL4GqAlgUbCjPFf5t0jYkNp2+H08WS+v90dGLnNHRyyvjY5fke/vPz/cNnZgTadd/+qfJw/KGNHSYTs8CznEWlcbmeVhu7DYfnl9WisfbpLV1zeh7287Z/w8b3jf42hu3ytDgmaliIcn/NqsNV6jVUuatqI0LIp4jPuD6oLgwJnPUGJQXG5STjKMaw4qI2ZbYliVKYRNDGx+c2tPo74sPfawJ050ztdAHaqLMPzFnJQJKKLHAmTrscMHArWDHQ72Rp47M9eDCJmbUn5fFGS0dqsYwBLPZV5wrMZviIrZPjB7rxNyGmKjJOtHYm3VioqyxfjA8bRO0EdJGvi5jfBUvBtYqNQjFeBugxrYZoNgGtWOqmPBh4o2TP1yyIyjw/PUm4qBcNusSwa5RWkOdhKC8kZJfFGAM2m6EuWcgn5KGg7I95I8WyjmFOJLmtHQ+m60BW4SYtRGeZcIBBSQYGoljCCYXFrQIG8mFjTzGAoVIkH6QiFLK5BYimA/WI6yYNpObSHCwbwJ5TAIZrO1UxCoWJVEuSUu5LInxbFdxz95zu3/282uHN2+6NJYrnSel0gmyc2dr0HsJz3R+jsMxJnNUpdo8LFN9YbAlmWwV31/rFQpnV/oHri/29d6qx8fOTBYKqRa3Im24AG22SBI/ZdhIQsV1xIPcA+/zwkv1gLt87c2fNMx/uYVrG7OU2LYlFi644NBYAZp9PF80eBSTR6JJoG7AICmlDB/IyRNi3j4pCQ7SSYAPNYOBWsM51G4QGXY6ORvZRnr0QCGyAQQcEdSUiCDsAURV/0EmAp5YmEzMoXAmQGqF9dlQU14A02i7sXson49sYp+wThraIR+iWRZKZ6Nhr2OL4qY1T5vGWR8uWaMPh4PnClnqcTlmI6rj48Es1TtfFvvA5ZWa7caxZ+NlmiPs19h8JMnoa6Pvy52nv8RS+BmMo7BezPNpmiGRh4pGrmJyEuYYgCDB4A9sNvrElAjzEaXwYgy20ASpEqWqEGXqGuteY32GgFDCZJRf0ubvjtqlgiRLJcmUKxLLF7oqg4Pn5vZ3X1McGbnM9Svni1InSiKx9MkonZ0jrDnqHXI1/fqX4/rbf902vPWttfu+9jfn7f3qX1zv7dl7eSKXPyVdqnSlKl4m5flWCm8xE7hqcYD/n6sFauEqEXx+BJeV7oZXz0fCqIWXlZPlQjCACmUEk0X2hcjoGRkrhMYJCPsYGxBZ6MQ+oW5I0VQv6FevTMVNVgjsUB6A8+HrVlK2TcRUVkMZ+5AnnQmhDulM4Hxnap+xjdOZVoGNIahEnpQAj8IYsBbACMCGFCyuB88Ho8cY0QZjXKMYgvW5gv2mA200t8G4EYSUlZAP6Uwy6iwUtHtoEM7TULhHOhN46dgeemP4ar+ZZGHbsUKnisvBzn32exoX4mAHmUd/M0cuiGkQ3KMa+7SG1QCUTQ2p7f20S9CsodJw0IypkglAe8FeEtTnx9MY+5ESIR/SuiwYh3UibA/p9LJgDrPr0ULge8DV+bn1bVof7EKEpmagTf1m0Ju6KRyEdL4QXHNpOkysYIY0BBXoowEqlE+1NtiO5gkFxowEFLlHEFPwNGBgGrFGGylHIMTIkW+KOdCNa4AtRCCDsGpXN9hjG1rMcPSLOY+FZNdCkmvhZZr5L0XBJ1w3nihXMvFCYaU/PHLG4JbNV/S8/trFAzveO11//a/W6r/+67bD8pE9JzADmFvN0LyETd2xlOhMp7juieV9uy/LbnnnLq+//8pUobiuzfGkBUloyhNJADHwluuLRcpkFLBxiWNw1wIFMReMJ42LRcqLhx9ThD+ZaFww8hYUQ4A1PcMFEVLBYtBcGFqECaitxNAgOYUQHQPbYFhtBESzF3Zo1NI1P1RVHFL6Qr9DhD4Ei5n9msHubCOdCUZHi7mJOZfpIAs9YHv6rhMbwzopgGLmbQywQrDSSBv5sG3+sqAHzxrXQMOQDqi5/hpuVIE1gYppD68F6ezXA/0b+8JCYIdM2BbyIaU85EMaylhfKBbDxvRjcw2x1axdDjUDjA6U2Yd8SCEK1iSYSTLYM7KlpvQlxFKOzTE5HijLYs2dtpYXNO45mRWCw6yVKgWZouhARlIF+1DYFD8IuAeyLQREB1E4GLuTEiEf0mZZMLauzrmRNvKCdtYJwaEBFlIi5ENqZDihUFTbd1iZn6wWK3St8TAxEw/VgywYYEEWgn6NvtEMr2stBFCptaORPNuMTrVOGYHqNAVGpmmp7+mCaxZY5TkAr3agEeQVsOOLySmYi/AZwmcJpCRQ1LABKNoKIObQaPOxP2r0FQnzH76kSyIvyriepCtOQo+PnzS+Z/fVI/v2XFnJj5wnSX2StLldMGEDy6pw/ofVIVwQ84WlwV++19b/6hsnlHbtPdsdHbtYj45cbefy5ybLla5WBhbJZ9IXiQM2gm0hASV48SzMgH/2wMJls8ArAFcKBcphIkEZrx/r6Bv2408o1J8Iqhugj6AP9alD+wR5ts+8YKmxEJhB0VFjRrpGORbHDYEGtPM8NcJlTzoT2Js2SQ8PgjnigmH4kAdrSlgnNQKcyIdA1ZSwTmoEOJEPgaopYZ3UCHAiHwLVagljQjol0KVRzm6sk84NMMBd0CDssRBZY5+58uF4h45yvdI6YzITjA7dBhP2AYuNlmepUcHR2I7q0peqn0s9cOO8G/ml9mPO4/GCz6A8czODPBncw8I9IuQbKflmiNkfOVYIwTF9/CaPGY63MIrBTGm0awQ4LZkMA6FgxKCQDxFImufWKAv5KmW3Krs0hAPOF5M9C693uAaaKMyHdfYMdcnPDnQ2e/dE2txTNa1CtDHpAGHRyC0Yf47bmFcw56CcOoSqnmojoV+tL9r4kowv4/jdmARetqXwpjTlOHGrWFjrjoyeWxkZvbA4PHLB0Ltbzx7atWPdyMjONN+Oaq2NaZg47IXzP2xOmEBs356Qi47L9P709VO6n3/+uoFXX71DBgfPzpTKqUzFkTQS0QQCy4w/hiTS1lqsKszGA56JIi8c66QBpp4WL3rj+jH1qVUnSY2uhrgKU0f1UBczDsdsdBx883ypMBESPMgniifUjX1ZmmPuKz90stGvpZQFY00ZY6y5+mYR6HHNTamL68S2qbFYc2u0s7x4s7bqIZoyDEanwW3WiQaRWccTZY3tU/KHShjO51DZn8Yu509M07y8xIzRDB7N0jxtT86faFQwdRqcA4xuY+dDyocONQ6ypDJutwQcOJhx0f0IL+a6hyGYhhqdRZlnfYA617z1+RjHx5UhjA54iOqlWg/bmDISYV5Lnm0CgVJKlLKCN6R4NvHvkCY8TxLInZKOI6lKRSQ7tnpkx/ZLtj3/wk17fvzK+cX+nnWy3mmX555LyDI5DmsyKt/81vc/MgAAEABJREFUpiVeX0KcjoyTHT+52Nt3baG37w4Zz5pktAXJaAoBDZJRX0wi6utaMmqSUjzsmQQQzZdbTxtihZYQYOdVwn6k8+p4kMocL4AWzpWYPF+NUSZCoD8zZAkPejf7cNQiGjVZJ5ZCxnHqYKynBXawsG1u1yO0u1jzaLSzPPlg3cq061DmcYS25tElUj0GIhCui9no0oVise/zw2Vv6SJ2qEda2rUR/rZnSIPZaSSO5krWKJ4acCyQQQe82SjB6irPtsak1cir7Rp2BImoAixRJkeK481o3Pck6bn8o/iSLJdFcrlVhYGBi0f27Lkp19d/vq/9dSLxNml3FjUZlYM4rIPoe1Bd+Va058UXk1v/w1+ctvM//ufrYyXniqTIaSlPr0j4OgNY5ptiJvmU2puR6vWR6IgisCwioJeFF8eME1G4j5lLHU00isARH4FwvyLVSF5qlDyBGRo5eLB4tcYzEtSAmLppR91Q6PmAR0DmQYPQ4gtyUVFKAVJ9YedLEgNm0LHFl3ir67e2lv018bHS+QMbXr9xy5e+csn2v/rqGuRieM+nD1suKNXjsDiAySv5A1HZnmzGOdB3XqGn517L1demVWx9i7IlhRfOMQTQBuggXj6JgsMESFSO8QhE6+DYXgDYXw9zAKLhowhEEZh/BA7Hzn04xkQyyWGrQBojBgiYRjIT8DqQQYf7mQH5KpjwGBn7VMEk1EdCRDAZdSF38bG8p33x8NKO+sqyRCkYwTj85DguSlpUTDokJit0TFb6VipVcM4tdvfeM7xtz/WDO3pPlN274zAFdXoG7jAV63CMu+UP/iA+WPjPLW0JWaVK5bN1Ln+97XoXIgld2YLggUoM1AYsxAehNW9GD4ev0ZjLMwJcE8vTs8irKALzjUC0mucbsUj/SIwA06XD4ffS3l/hLEPKGZNHKiMGoiWgSFrRyDakOmIo6iwTeSai7EPKZJSUCSneh4qPhNTHm1FYFdoxuaiIkDLLTIqSDF58tnuWtLsqmah4J6tc8WrJFS6zy5VTB595ZsXI5z/fYn5tUg7fMWMyeqjcOi+X6+xwhs5uSScuTzrOKbHR0VZ7PBePF8tW3PUlhizfJKJwgA4iyQcXlSgCQQR4oxJBLTpHETjSIxCt5iP9Ckb+L9cI8N4iDrd/9IFYuB/sbYATijDZFJMgIdlGBZ84i+97yHC12PiEOWbFDO85ZdFORWKOKynHl3TFl4zjqzaxVrfZiUuLW7bcBJzGX5tcuHcH35NTOXgr87RQdpwuS3tnx23r8qTrnmyNZVutbC4RK1WQjHomGY2JQpwVzmIg8zgUdAmQqEQRiCIQReBIiUDkZxSBKAJHbQQ0ZkaALLDgJWjwBpUJTghmceTRovGRPU1bli12NRl13YroSkVsx5Ok4zMRlVbweFu6OmnHLtHF4o1usXi6k8sl2fdwwVqqgfXTT1v6O9/J6O9+tys3OHhC/7Z3zx7ZtfN8f3x8fcopJ9OuqxK+p2K4VgpvRn3fF75+RnyNiybWhpvbCWbmphhpRRGIIhBFIIpAFIEoAlEEFiECYa7Cv7ISmNO1F2r8lJftNQoF1pnnhNTwGg3VQl0LdUNhyQKMrmknh5FAfHTk74/6SEi15htST/hnL/kpcwxvTmNojyO3Qp4lCdeVWKXU4o6NHl/s6TmzPDZ2Suvatcfpr32tSz/77GFJSi0zn6U4rV9vi++3iVTWFQqFk0f27j17dM+ec/T42JqM68QzCCC/+RUzqb8Wl8kogTriPC8Pcd3mpR8pLywC870uCxsl6hVF4MiPQHSvHPnXMJrBso/Asnn0M3FE7oe0UTcgiB/buB8YqgXtVTTwgqOpHW0WNC3ILSSWFni2oyoaxgj+DqkryJ2QiHq+I9pz8OmylgTekiaUJXHARruNvCruQTNfSDvDwyuLvQdO8PK5k1QqdaoUCutkZCQjh+GwlmrM/e++G+vdvHll79vvnJbPjp1ZHh073RkZPkkV810pz7HTvicJJKQ2k09QDeoDS+VfNM7CIoD7YGEdo15RBI6RCCyHe+QYCXU0zSgCSNuWRxDC+z6k9CrkmUgaQBhSsIJc0YAy1qlPnpRvRy0koaQKVCmeqSXig9ShxTc5lGeS0RiTUMCCcSKGXCvmeWJXygmdy3Z4o2NrvVzulGJ//znDe/acOLplSzvyLwzLFBeGl6hYSzSObP/lL5PvvvDcWVuf/f7t2Z6+K+Oes6YFgycZGLwyVsjUxXcF6bxYSiRmWWIjo1cKFehFZflFgHc9sfw8izyKIrB8IsB7hFg+HkWeRBE4KiPAZIFYlpNDdocUUgwkPMKNIaShHJT6IEafPBJE8fExO15s4uN3EZsJJvIjduV7O7Bix5A3xWzQmFigTCc95FU+3pT6oBpQzLmAJFJY5mCtopPu6Mhp+37x2g1bX3jh0nd/+tN18obE5BlB3ksL9OLQw5ptCARAEbPpzdZe2L07levuPWu8p+e2ci57Vcxz1rYiwilk8DZfJwOKgUKdTsVs2ySkFiM8m/Fae8REEYgiEEUgikAUgSgCUQSWTwQUXCHwchKcBAmmSI3KNAdSJNMS9tUmGWX6qfCyzsKLO2RLqPqQC3Ily7aRiAJx2ySjgo4eEk8PuZWPF34a1MLH+DEgiQy2BQ5lfC/p5/OnjR84cOPw3j2X5Q4cWCfSE5fThC9SZakOay4DKRWGZC7azTr66S9n9J/8ydrzrr7+lHbLOi5RKK6OF0ttMcdJxBEYG4FCtos3oogogiMA64rBBc86GpuNRrUoAlEEoghEETj8EYg8iCIQRWDaCEzMnJAbmreahqIXKfJB5oyoSY1K7VDQV6gptClkh5bYOBu7XpAzKRGxFE4o/HieX2IywJtPH4qa7zfNINAHVQB/dzSOhDSBHCzpuVbSc9Jp3+1ot601qztWnFj58bdOll/8zy75y7+MweySFGu2UQ4mETW2O4tt4lsnd65ccU5nMr2mtVyJpcoliTsVsZGpW3gTyjgqnFDQBQGDjBm8IFEVBFQQvABojkoUgVkiEKyjWZSi5igCUQSiCEQRWL4ROEo2cuSDSCjFQHCYaSHNCdMaU6ecMtB6CVvE9LXEMm9Dbcsyianv+aKRkPL1pQ1VfIItruuL43rieADyJw/5Ez9o18hWNZIspZSAFerHkGfxi0wJ15EW8O1Kqc5Usn1lZ8fJ9njhnMrAgbWSzy+fZFQWeCCuCsFR2QODnbkDvae5+dL5GV+va3GdeKpSkYTjioWAKQTBvHhFMBHhYDS+EfURaLQFb0YD8WE8R0MfIRHgMjpCXI3cjCIQRSCKQBSBqSJwlG7kTEw5XU4vhKkjYSKtg62skQZArogkEgmpQjIKfSaizI8sqFlKIWHVEnyM74vLRBRvPn0mo0YBSgpACd+M2sivYsjB4p4jaeRb/LXJFstut319am6w99xi38C60b178Wm+rvZE50NY6Oaim9eCtPKZZyx5443Y3l++sWrPz149r+/tzZe749kTM56fSItIHAmnReDHA8RWEMsAaItKFIGFRgBrDytqob2jflEEoggsjwhEXhzTETiKN3KTkIbzq9IqEaZ9NWAB1OTgBfmS+L4QCrwFGSntMVu0LSXxmGW+a6NEUc10QZYqhHnpJ7DIAjPIU0XwZlW5IjbepsZdV/x8vnO0u/vMPa+/ecm+LZtO7C+VWmTLFqRrmsPJoTwOzQAIlJx2miVr18ZyvQOrRvbvPzd7oOcKTPTEjPbjGQQDs5MgGRUxiSg8MVSJSCMkOqIIRBGIIhBFIIpAFIEoAgcfAaYXB29lARY4MIGuJI0Icx6kRuKjgRRqzQV5FT5tFoWE1CShSCyRNgmTUeZSMSRQCdsSGxAYhBo0RJjcokqRQEXMwQGqCalCQmp7vsTxcb1XLHbmRobOGNy/95Lhnt6TfM9rwWf/cbxYtE2/Q3jiXBbf/B+8ZOd+urGz/L0XT2hvaz8u5furYk6lLeG6yYSvLSai/EUEDm5ighPjIrgIilMGZR1iIRbfweVjMfIkikAUgSgCUQSiCEQRWJoILLecgskifTJJKHKfkK/VKasCqSVyImigKCRMAcQkpCZB1br6kg9UBBoAdQF0ZPeqbl3O3zm1kLnGmJB6bizuOJm063S0WnrdCq1Pln/4h7UjL754yP8QPvNBWfxjdyxRLK6SXO6M9ra2E1risdYMJoukVBKgTEYZAI6rESQP8FHRTERtJXwhzLr5Qr1C/AA0R+VgIxDF8WAjGPWPIhBF4MiOwPL1Ptqfl++1mbdnc7uYYSJKanIedAuTUNIQSJHCXBIJUeAMVGuJpfk8ngkTEkp+Ps83pUilkJiKKBqGAUWIBAkqOuNT/eDLTCLCb9fbyM2Yn7WAtis/3pmMr874cpYMD5/Ylc22Qu2QlkOSjA4W3okXenvX5Hv6zsEr4JNTIm0p3wsSUUzURgZqVQMDIiZ+ZPgOmR6B8uIYVKfP5iobkYOJgDqYzlHfKAJRBKIIRBE4ZBGI9udDFtqlNzzzxQxzGuY5PpwzFF1CWktEqzLqh4A6kkoFkNPCRFOQjGrkVwq0+l5PTDqlRcKEVKqHAiXChJTJK9+OJpCnpYFW34untazxC7lz8n2Dp+QGBzu01nj5Su/Q+RAU+rqoZunwnnf2JfdsfPPEPa+/ccVI34FzvEKxK+a45pdkmX1z0kHgkOTjKmgEC/ETD69IEUvjj40oWQDyUlOPTvOMwFTqiLP58WqqtkgWRSCKQBSBKAKHLwLR/nz4Yr/oI9cvpuGQ+ZE2DdMoIw9M1c5+TAGJeruRmqpJRMGxO/mQ8oVfCCODTlMJhaBMBG2Y5O+OxtyKWOVivJIdO25w7+5L+ndsPWu4u3sF+prfrmSOB37RC31YNKNVJ9XYYF8Szp802tN9eX5k5FyvhGTUdYR/RoDJKDN3YRIaAkHQ4PmGlAkpHbLwjpkJqVKIFAURogjMIQJcLcQcVBdf5bANvPhTiSxGEYgiML8IRNpRBCZGwCSQDc8FpDpNKmynjAgbyNeAviEfttdpvYVJKOVQF/KkYSJKShnbJ4LpFcFEkMloDG9FYw6S0Uop7hRyxxeGhi7ODvSdnR8bWyU9PXH0pyrI4pfFNfzccwn5+vc6Tjz1pNVJ319h5fOddqmUsT03HsPrT/N7oqAmUDhZiIIFimJeN/NVMsG3dyZ41GW8MW/qgEQlisCMEagulxl1DlnjYR38kM0qMhxFYG4RiDbpucUp0jomIsBEkxPlYyGEqeM+YZ08WBKT/xhmmhP1Q+Dz5Cm1TM6EFtqcDmiuFdrDh9FCUMiXfzF0jONNYdx3LVUuJr1cthUvEzvtuL1KXn99lbz0Uot885uLmzdycGBxjfaV0yKlVZ1r1q5vjVvt6UrJSiDLTuCVZxyT5O8xYExBDioWstAYZk4K1mTzdIYBNW9OGSFGqyEhZd/FAFxZDDPHqI3lP20um4V6Ga2NhUYu6nfMR/Bk/Z4AABAASURBVOBgbrxjPnhRAA42Astp725KROEY6wbhJCEzLO6ZkGXuQ1lYJz8RGkqESZgmNqKOZpxlUrOxybEAwUFf8GG0SUSRngmTMhufRseRjCWhnMRH1XalLH4hr1SlnI4lYqukkl8vBw50iEiYyoFdvML8r9maaq7Oq9a/P1PqPrAu5lZOTluqK+VUYinHkYT2hL9soPDKUxMYw8LIFiaO+ZtfskXVfPOr9koZSSh/rxTq83JhNmUMPZtK1H6MRiBaG8fohY+mHUVgOUcg8m3OEVgOe7iuekvKpM9QyAyFg6SomoKqGFSFtWRyisTHJKGQ06bpPM2J9thEGiKsk4YIUyy/OjbSMWE+FkenBJLRmOuIVSqK5bppy7LWFAeHT8xnhzp7RrYwnQvNLBplDthsrOpYs3ButeGNb3ZmN75xhrN/70UZz1/fYdvxDGbIP+WkfE80Joiz+IiCxiVg4BUonWAQ+MaU4GhQIVl0aFgkQKISRaApAlwXRJMwqkQRiCIQRSCKwLKPAPduYjk5Sn8mYpJ/UFAQEiC1t5qs8wVe8LG8NnIj09RqBkVzhekJZeZaSM/wKbUgC8MokCE5E3xKL8pXEoc0BYW4JW1+xTlhaNv2M4a2bl+Vf3soJofgYB64aGaLQz0d7kD/6d7YyEUJ3zuuFcloC2bM30GQajLKLJyvh8Nkk8G14QEdsaCrlEIIIEBgQh3UonJUREBhFgTI5BJJoghEETgGIsAdgJhmqtj58fpnmsZIvAwjMMPFXIbeLp1L1bjwTWYIM3hVbviGU/ByLhCQF3MbBLdDPSmVWn4k1YO2jZB2CcpBg56BFYqkpiTmgIpYOJkXgZRUkzMFyk+o45ClkI8lLbvFdyonFAYHzigNDq1KuENM2dC6uIU54EFb1E8/bWmt7fJorqU0PLy6NDxynFfIt1uVkm15eNXr+8IvL2HeYuIhCJCvxQdMvNlAQB4UJUoBQSU6HzUR0EfNTKKJRBGIIrDwCMywE6iFW416zi8Ci6Q9w8VcpBGOTDPVuCip/xPwMiF7VCLC5JOUSSAR8pQzSWuk0nAYU6hzKAN0xEtNvtw0w7DdgDowYnTIAwJflFKiFEZAA9I0fHoNBoX5GpI6sfFptnYqmUo2u6bQ03diaWhoZUm3Z/Trr+MDb42OsmjHQRtDEqrkppsseemleKmQzxRGRrpKo6Mry/lci1cqWpiIWNoTGyMxAzcptdbiE15ARZQIAFtGjliIORAoQ6PTURSB2tU9iuYUTSWKQBSBuUZgDjsAHwhzNRfpRRFYxhHAUuaCDxF6Wq0jP4REIfuRICGFHKkScqagzsTUQCRoFwFVwoNJpqE8QcQ6uteSUH4CXQPbjR40wAcDiigkooTG60ImowQ0hKkX38byb8L7pXLaGcuuKvYPHF8eHlsZs+0WiccT8sYbJp2TCQfyOI4wQTp7lfOeXWsmjT/4AyXJZFw6JWWJtLilYruTz7UjEU35lZIleDOqkF3zdTARTFIEWaf45s0op446CjnkqOBQoGhmBIpaVKIILCwCSmRhHaNeUQSiCEQRiCIQRWChEVCi0FXhXAMzRtSlAU0JqQiSzQDIpwItJEZMSJUI2niW2oEmoRKpAZprlHwIkSBJJa1C2BFQSESZd5l0THCgD85IiLWYvwvvuAkvn+/wx8dX6WKxK64S7TLspGVnZdLvji40ETXj8XRQ4FvR0dFW2TuwNr16xYpkLIbMVCQOo/SU4FvRMBENKXNM8lBDlLRgEgBYCBhMwUkjUKQQRSWKwMIioBfWLeoVRSCKQBSBKAILikDUKYwAnz9EWJ9A2URMEDPzQeIpSAjF8MyDgqSV2oTM+2jqhaTYJKDIQD3PQ+KlkZIKxlKiVABLRMwfwkd7vOJIoly20iItLenkKhnY2SmyPwGVpqKU0kSTcI4VjjdH1WnUiptsKY60ifbWJNpauuLxeCoOVSahhK0wSSViYSRCIcVnEmoAPQUwKAbkCRM1tqASlSgCUQSiCEQROCYiwF2fOCYmG01y+UWAi49YJM9oimAyOW+TyIOQPpmk1NiYt4HJHWASiSet4UN4JF0+Ppcn+CZQiRJL4QwIYImqJqO+xCoViZXKdlxUayxmr5ZSqRNIyiIe1kHb2jdsF7p7O3L79x8v2l+NKaaV62ESWmLKEgsTEmTfnLBPimigCMVKKWk6WK+COgT1mnSiShSB5RKBOfgxYYXPoUekEkXg2I2A2fOP3elHMz/cEViEBRju+QFtPNcnx2EM0KwJNNUoeFMgN3SKE9Mkio0KDaFi+CqtJbFoMzwSKYUBCKigJoAy+ZkyXMgjV/UJbZJgG33iWiSF3C2jtdWipc0eH18n+w6slAMHUrKIh3WwtgZ3FOzCYF9nabD/BNetrNGumxbXxUS02BaSUSSkTEJd1xfP08K/9u9jcoIAsIiJqkJVifnHukIwQkjAg0RlUSOAAC+qvcjYVBEwS32qhkh2lEQguo8W+0JG98xiR/TosbckMznoBaiQ/yiTuCjYUkjoFLMbUPoPkaAqrJI3335XYr4BTz6UCw7y1J0EtKELzhI0wRDrClQAUlNHqyIaZTQKWJAjQxMb/0j5VlQg177gvSLsgo8hXU1ALwXgI3o7rXV7Ynx8vQwOrpSeHohk0Q7rYC3FKv12ZXS43RkZPU47lVXa89LIOoV/q8pGYslA4G0wRFqYlJqJhoOiHXMUA54UWCPD+1XwggPxwBnBMefotDgRqAZ3cYwd0VaiSBzRl+8wOx+tnsN8AaLhowgs0wgoZjTwrUqRDKKCooAgn6GI+U1ITSKK1rBOiqqElPxEBNYkGKuqWJOhbpJSDKIIaAU00FesI9m08MKQMFL04YDM0xR4GzpxIIkkDm9HY3bF6SyPjpxQ7O1Z4wwMLK9kNJfNW6Wh4Zby0MhKr1jusLROxEQwRZwwGZwxFdSViKUEb0tFmAFjbsIvLQlb2aDEHJTVQEnVBtkIixUBBpVYLHtHrp3lGYUjN57HludcPcSxNetotlEEogjMLQLVtIZZjjC5C+tz6z2NFrecEBNUwjGaxqEu9UJKvgrqkzV/ahMZqFHBC0Empxa8ttBo+b5YnitSKccK46Or+vfsObN763sn7nr33TY0L1rhWAdlrNA/YLlj2UxlbGylXyp1KN9PxqqTMIaRdTIwBD61D5JRVpB+800pdRSSUUIbmV9NUtmieVpS0DViSQeNBosicKgjwEVNHOpxIvtLHQFuksRSj3uoxuNciENl/wizG920S3LBDuEg4RU0FCvb0IWOh/5NXRvqtEsgjTIq5JlsGmok9RNlpgaGJph7eUhGkX2JUkosJGtBQioSJKMektFKrJjLrh7p7ztruOfAicP9/a2yiMeCk1G8vVQbNmyISao1WR4baSsPDa10cvl25boJSxR+CsBH7WaWSnjwHAYmrJMyCMg+UTT6CN6aKvQWwyvzalnMocx5aU56aYaJRokisHQRiBb10sV66Udayu3xUM/uaJrLIsQqunEXIYiHwUR43QIaLmpkRcYX0joE+Y4WC6rUM6jygoN1kOCzfcM0nxR0GyXUp8xQNHAcdq5TCFnQDwVN5hzkXZQjmzW6SE6R50GuxYbMVr4Sz03oSjmtPSdjJ+y03rYtqZEHQo/Dmd4LPVkL7fjSSy/ZN58isYoVS1XGx5GMjqxwc7l2XWEyKpiAIMEEBIdJKhVkyggYKEgFCbip8xUxldGKZFRwURQuDgEt9gVElCzFEVyWpRjp6Bhjaa7K0RGrwz4LLYfdhciBRY/A0XgLHhlzOjK8PPgFd6zM8+AjVbXALCIERQFvEjxU61SQ5wjyHQ2ACgBV5kcKPAt55IEmT2J9OlAvBHVMf9gKOupa9mTkNYMazQHY14KWhTaFT7M1E1HBe1JQ2sOH1xLHKQYDlvaVZalYsrU1KbFcWs5IxuUP/gAt1Fw4rIV2vXnNgDXcV0yk2tMpXai0eFkkosViRnlujBk+5oT8EmHXSsJ/lBlgUFUFogE9BkSgR6gqFRwBL0Yi0bEMI4Artwy9ilyKIhBFIIrAXCOg5qrYrHcsbH4LDE1zoI7VGhcIUZ8/MiJUNDKaRgjqgAZEDC84mCCCzLuE/XjpQjDPCsduNohBTVKmzbjUp66YRBSfWyMxFbTbaCBi4Im4ZdtIRlMyVmyRvkRCzjsPGs2W51tbcDIqY2InKpJsSabTcVviMc9TtueL5TPL1ybjpzOKJ4ABMrxGhQAJi5GHlQY6nbxBJWKjCEQRiCIQRSCKwEFEYMID6SAsHXVdGRriqJvYUk6IAQwhQW4UVqehzJfkIA7Tv8G2qU+yh2STSScgSDLrzexYr+FtIZo1/EZuBzG/YR+L2fFEpqVFRsptUh5KyurVB52uLTwZLYvdmismY+mWdFxsJKMuklEPyagv9CpA9Vx9O8r5MiiUkse8GnRlEi/REUUgisAREYHIycMcAW6qxGF2Ixo+ikAUgcYIaFQmQiblOrx1GyGLcMxmL/BKIxXVSMeCmhmWHQ2DE8RBVcNnLUwYYxDHkfLFU5mMlEptMlROycAAm9Cy8LJwA3knLoVya8qKdcZisTSyZcvCK11+RM+Ec0aXtGBi0nQohIOlSRhVoghEEYgiEEVg9ghgT51dKdKIIhBF4CiJwCJMI9w0QhqYDPO3IAmFDM2UERaSNBuimFIJ21bt7sDAisrQUEby+YXnkrDHsnAD44WE5MfaRamVsVgiY2ll0VlOIAT85hjTwuhXJxoooTJbp0AxOkcRiCIQRSCKQGMEuH021iM+isAMEeBzeobmqOkYigDXglJK+E9wZhrG/IwJohLBR/QieIUqFvYYJqOWpZJKq053aHSVOzTeIpUKVaG08LJwAyPjCRkrtcc83RW37YwtyrLhB51VcJhAdQEFnRmJBfSMukQRiCJwlEUgms5RHgE+6o7yKS7D6S2HqC8HH5bhpVlyl4LroJCCqtrYIUdKMCUjZV7HpNFSVlL7fmdpbHS1n8u2DO7YwfSv1n8hDO0upJ/IwEBcBgdb7Gy2Peb7qbgSK4bp8DWuoudysEeUlB5sBKP+UQSiCBzaCHCDPrQjHO3Wuc8f7XNcfvNj1InD6dnhHv9wzn1BYy/6ZqOQsdETJVVGeDB909WLo6pNIHg7qgP4vmjXS1XK5RXjfX3rxvr62uzR0YXnkmZQkYUbGBmLS3asRRVLHXGtUwlRiqlx8GZUV80fMsIBiEM2wDFkmHEkjqEpR1ONIrA4ETjmbxyFOBIgUYkicNRHgGudOBwTXeTNJpiGkvCfmMyz/ipRYY4hwAqTVPNm1Nfi4wVkpVReWRobX5sdHWnvGfGY/hm1hZ4WnIzmR0aTuYGBFeXR0TVScVttLXYMwaJBOqzC1Np4hgbOxPCznTj92XRkTkqzWokUwgjMGs9ZFWBpLjpQi0oUgWUQgciFRYkAt/ZFMRQZWawIRPvwYkVyGjtH0ZpXSKWIiTOtTVGvgbfDAAAQAElEQVQJNBqAvM7kdq6bcIrl9uLo+MpSNt8qLV5CP/OMrbVGD1nQwdxxQR1zg0PpwvDYykI2v147frvti2X7yvyCK70hTCo9IQk1rgaNMvkIG0I6WaNBMielBv2InToCc4qjnrpvk3QuOk0dokoUgdkiMKfVOZuRI6j9SJxvdOMvqwUWXY5DeDmOquBWNxu8EVUm5UTGhvmhBAFUICHAMpVjIqrMx/Ru3C0U28pj411uvtgqifaEnP+ALd/85vQ5JW3MgAV3dLLFVGU8t6KSy6/1HafNdrVt4/Wt+ZjeDMgpNcIIzYlSwzSdOGsKQko+QhSBKALHbASOta3gWJvvMbuwo4lHEVgeEVBKIQ1Vzc4gQdMEpGgWKLAIDyaj/BOe2vPjfrnc4uYKHX6xlFEqmZRiT0weeGCCMfaaG+adjPI1LGCVCoVkcTzXUc7mVnqlcovl+Rb/9yU6az6mx/iTvJokgBILJs6sm+xkhI2kk1sjSRSBKAJHaQR4yxNH1vQW7i3nSizcQtQzikAUgSgCs0SAm8wUYAaKRIwtUxkw6RsaTX7nerauOEkpl9LaqaTiMSshbj4mW7bMO6cMx1pIR/qkCrlSqpTPdVbyxZV+xckozzPJaO3NKJwOB2mipneDxHxu31BvYkMjIW1qjCpRBKIIRBFY8ghwC1vyQaMBj5oIHFXrh5Mhjpqrc6xMhDlVI/gRvRa8aDQBYIthJpx4qflmFB/V28pxkrpUzojjpNJxOy5+JSb9/QvJKc0o8+oIR+mLLW+8kYzF7IQ4Ll/VxrXr2srzFZ0k+H0sKpoRaqfppjedvNYxYqIIRBGIIrBsIhDtWMvmUhyRjhx16+eom9ChWVaTc6JDM858rPJlKFLQWhIa9NXBx/KaCSokoDibwoTRwEe+57pWzHPshNbJuOgWGehOSaWy4G/V064ZZI4nhUQ0LolE0orHE77r2tpxBG9FhUkoYV7hwnmF172YCsyyUoWRQTRDgabRIp1BbWma5rl65qm+NHOIRokiEEVgcSOwxDd6ONziTWLxLS6eb5GlIyoCy+JBfWREbPmFih4BKMzVFJI37gxELaJsIyCgnGC2GUMWG/M9ibm+lbBUMmbHW6XopmXMikF1QWV+yeg3v0lf4pLLZVQykULyaYvrSj0ZFbGQSgaJKP3ROIUAO2Nhft6swJ7NkiWsqYWNtcBuCxss6hVFIIrA4YnAEt3oiz/M4ls8PBcgGjWKQBSBg40Ac6ymzKtxewgam4Zgfoe8T/hl9ZjnS9x3rbhSSVt77ZIdbZGRgXhTh3lU5peMjoxYMjqaEiffnmppydi2FbeRIfP3RG04TmNIrgX5KAABypS+hPKQNilRSDQJl75CF4h5jEx1Yh5dItUoAlEEjrQI8CYnlsBvDkMs3lC0RiyexchSFIEoAkdqBKp7QUMSSpbgjJDe4SP8IJ1jnWAbk1Jb+0xKLWSf6bjvdUgh1yqFLKrUmj+YP869V1eXknI5JaVKezydbrEtO85XtoQlCm9FBWddBXlAy9wPZrLE3HtEmsdgBHgzEIdt6hycWCQHaIpYJHORmSgC84tApB1FIIrAMReBMDWrvRlVCrkbwhBSsBOLgsACbGSpMd+XhO+rmLLSyvc6pVxqlXJxiZLR1lYlbj4uhULaslUqjmzUhuMWPFQmiQynB2/DgraQDakRTaEatgcRCRVCWmuNmCgC5uX7YQvDIi/JRTZ32MISDRxFIIpAFIEoAkdaBJT4cNlDgukzOSOQ1ClFBg1hQbv4SF193/wf9fzl0LjSVkLppF2utEluvEVyS/VmtK9PST4fk2IuZdsqEbOUBQj8hrt8pBJgTQHfmKBW52VEpn2m04S+M6nOvS3SPEoigNVx+GeyyE4ssrnDH5/IgygChyAC1cdIYLmpEoii8+GMQHRBDmf05zt2cLWCM/NMDw8hD0Y0EjoFCF+BBs2QBkVTkckowC8xJZRSMV8nVanQJtlsGmCOGijP88zh5t6lZQTJaDEh+UIGr2lTlmVyUQn8RcYsmE0NNMs6aKAAZp5lof3mOUykHkUgikAUgSgCix2BQ2PPPBbM6dDYj6wuJALRBVlI1A5vn/CaKZO1+TgzY9MKciajpGBNgkdKZ6vJqMXfFwWPhNSyfS+ti4UOPzveWsmNL9HH9Hs8qzg6mi6NjnX5vt8mWscBuGimAMpCvpGSnw2cKTGbXtQeRSCKQBSBKAKHIgJHwg7MpwuB56YYHIpARDYXEAFeFWIBXaMuhy0CSilRSjWPjyQTxaR2hrIVKgqvLpmjGqBB+a6I49heudRWHB1bPzYwtKo4MJqi+kIA83PvNugPWOVsLuPl813a123YDRIKGbLx2pgJF2NIjXCWE2YpxCxqy7j5aHWNV4U4WucXzSuKQBSBegTms2vXe0VcFIEoAkdqBBRyL+aiSpFrnoXGT3tmT1CQA1ARCxmjBYZvRi3PE8utWF650l7K59aXc2MrC/mRNLQXVGB67v1yPf12YXikLTs4vNYpF1do30+Jz19m9ZGX0u0GwPnZLTcqKVFaNXVRNNckiSpLGYEo/EsZ7WisKAJRBOYYgUgtikAUgYONANOtapJlWJxQkMuh4M0nzTMHIMgjb2URC0oWElXle6I913YqpZbC+PjKwuhYR3F8LKm1VoTpM4/TvJLRWDZvFUaG2gujw+tLpdIq3/NSdCh4Mxq6DGomCAqHp/cFMzKNpAQryiSkCkmpYneKIhzWCESX4bCGf3EHV4trLrIWReCQRiBar4c0vJHxKAImAky2AN5uwW+P4p2oJkxr7WTacbKgy2TUEl+U51luuZQu5Ma7CtmxtkIul0QHaOE8zzKvZLR0IGdXxnKtpdHsWrdc6fJ9JyX8mB5OIZfG0JhAzY0wjQkpmmslVAopG0I+pJQd44imH0VgsSIQ3VaLFcnIzlJGIFq3SxntaKxjKgLI16ovDHmb4dP3GWcfZnLUU0xIkbAq7SnPKSedQr61XMi3VLxKQrZs4TfqLa3xVnFGi82N80pGh4aHrcLYWKo4Pt5eKRZbtOvHOQma5LBEkJRSMjs4uRCza0caUQSiCCw4AtGNtuDQRR0PUwQOw5o9TDONho0icFgioHGPIWk0KanJ5ZBpQoS6qQmqgV8QBrqo+oJPsEVsJYAWCx/Xi+eI9l3bTicSssZOyvbtTEhlPse8klHLz6pSLpcqjWc73HKxBR/Tx0IDQY4Nj+c4+kTNifU5monUoghEEYgiEEUgikAUgSgCUQTmEQGTXCLt9MmAMvNUpn9wNmz1RBXzITgSNfLU4O+OMiG12IBkVIln2fF4QkYLKalU+CeeqFa1MDsJc8kZNZE58xdSrbzVFtMYxC+VEl7FTYjv2cycFSYCH42NkJrKxFPVNaMDnlQLeweK2pDgbNjodIgiEJld1hHAvbGs/YuciyIQRSCKQBSBIz8C1XTLEJxQBOlcAM4OCV7j44iJKNspY/Jo4+N6GwIbDTHLjiVaWtIynG2VsbGEvPQSVWhlTpirshm7o6XFFseJ+eVSHJmvrXwfrsJ9tmI4cDhjHtW6qUw4BR/lQ4fymp7CdCiAHJPDOahE52UagdqFW6b+LYFbhzIE4Y20BNOoDXEo51MbJGKiCByjEYimHUVguUaAzxuAn24zESNF1XhrHgvI8vDO0NTDE9O08M2oDSUbDbGYHU+lWjKSddrEdZPS1qYgnr1UteaejG7fbsfb22PieTFxXBuDWaI9xV9kZfJI5w2qhsOkM/CELQHHc9hGKXldnanmDKGggags1whUL/BydW8p/DpaQ3C0zmsp1kQ0RhSBKAJRBI7wCOBTcKZzYijmggSvmp0FDwdzriZoTB6ZhBIxNMSUHbMTiYzkSq0ylE9Kfz9VYGWW0mBvFk00v/GGhTeh8WRbW8JWtm15eCOK17LCNBowCSWcode0y8wavcT8livlMvkwfSA2+tBhHdWoLPsImCs2nZfHhvxoDMHROKdjYzVGs4wiEEVgUSOAhGRR7S1PY5ylwskALvJdIKrg+DAAaShGJ2hkmmeAjLWaAkLf9wVvJy2lVAK5YkqcyiH6AlNHh4UBYrFMJmHjsJCIKu0j10TaWXUQFTEJJWZkqGhMpQrqEJA0lalkTQpRJYrA4kaAS45YXKuRtckRiKI8OSaLL2GUicW3HFk8MiIQebn4EWDesjhWeW8Si2Nt8a0opJWW4hm2Oe0ayEDGogRazaildz70TC6IfFBpW1mSEL+SlFIxLn19SuZxzO016sCAJYVCIp7JJOOWFcNrWWXBB47D17n8eJ0JqAGFQLUZXENpcE1jegYIhIYKARKVKAKHPALRWjvkIcYAUZQRhCUpUaSXJMzRIFEE5h2BZX1vmnxsag9NE2bL/E6MCk4QIl2TEJTjvSTfQ4oyf2te+DY0UxnJt+VL48meSmVu+SXGYZmbcrlsy1glkbQSKduKxW1RQTIKTzQBrzQsmWQUDtPwtJiqfSrZtAaihmMxAos1Z9xSi2UqshNF4LBHIFrPh/0SHFYHokfnYQ3/nAZf/vfoVB5iZUGM9I7ZHVCdKsRCVKtBgzYiZUnc07oll8t3lLOl1Prx8UZNme1ACjmbCtoHXFv8fMKOx1NxKxaLicK4Wvg7A0EyCh0OW7WGFgjQbM5TnKgLMfVCSFUGcVSiCEQRiCIQRSCKQBSBGSJwiB+ZM4wcNc0tAsv8CiH5oodEOB/yCsmYCgXMNqFHEor4ZtTwkDNZJV+VJXxft1UK2c5KLpse9P1qRkiN2TE3ZadsSamUUFonbUtitmi8GdWizO8LgAoA71Gk6pSEhybD00RAbvTZF0A1KssgArwmy8CNyIV5RGDircX63Lrzak+GFoU7MoCAl2kODflEQDTvMtEG6/MzMnkO8+sfaUcRmD0CXGWza9U15qtf7zk3jvcJMTftSGvpI7D8rw49NAklGK5Xhf3eQhKn8LpRMWCQ42HA944G5A3QxiYQsUQJPi3H2Up6jttVHhpaUxkcac319Ngyj8Oak24an/2X/Hg8ZifitrJryShnYSBwJIDM8Qgedbraj1TPsWekdigjcMxdhUMZzCWwzV+Nqd5E0kiNXOZycMupQzcaAa+nMWHs17sJVA2MXOZ+GP1FsCOhA4bKwR305+AsLFpvukIsmsHI0IIjMN29MLXB4Ak3dVskjSJwaCPAPYOYbRSTvlUXNvWRh4pSSixAiTIfb1OHCaj2xdRxrlNUFPRs6COZTPqO01XOZdcUsiNthWwWIijMscxNuacnLvmRjKoU22ytUzHtK0BimISNpwmhGh3F4BCLAfkqQETQB29Y4b4Aug7MWElwhDSoRecoAlEEpooA7y/KNU4TAZGY9mlvJjYQ1CQNHp604/OuxOYiFrYHZcEO28ytK2yv2UUzeR/dfZgxbaCNPKqTSqjHvhhKapBgjFp/2DVtkE9fplKaSja9hUktdHCS8PAIlpErhycAR+yo0ZWb7tJF8kMfghnXqwAAEABJREFUgbmuPu6U9Cak5M0mbxgx22/YFlKkahIelDGf419Y0q6bcAvZ9tJg34rKyGAmNte/M1o1hsdJlZuJjIzEZXS01SoVOuPKT8V914prX2LwOg53+c16hSeLYgRAUcQANkMKNnjSGEaEE6B+QDWsCA5QDRKVKAJRBGaMAO8rKmjcORqJYwDcYtgddAgoaAAqUoNMPKAMkYYC4YP6rCMJVVZMlMVPWurJaNAGBewcykZfUJOMgmWb+c0dNJPXoCwKbSFYp9y0Qy6mAVLw9Jty2iAVyNhMCo0JBY2mgZRNpCGmqlMGUAXkSCqM15Hkb+RrGIHoyoWRiOjSR2Cuq69pS0QnLfhnMk5U0IhidtrpZmByOA99KpWEm8+2VUYGukrDfenS0BCeDtP1miyfm7Kbi0sx22K7lXYkoebNqO0jGYWvfCtKTHwzyqH4cIEKWUwPD0pwQQIKBkVBGoKtbIM4KlEEjoIIHLop1O8p3D3YKTS2Co3hQoDFnYUz2tAkvA9Rm7ZoKgGkPqiPRFTzrShA6iMj9NGb0KDa2K2ODZ51ymvtNR3c1WxHPSyhLvUJDCcC++RNG/R9IKwLeAOZ6mAj5SElT4T1kFIGhNWQQhSVKAJRBKIIRBEIIsB9l78cyi+mCypmq8QJJdiGIQs0g7ORQ2bh5aR2K3G3kG9xcqPtXnYsNTw6Orf8MjAlc1MuV2JSLGV0udKutJ+yfN8CxMIrDAtPICaiFp4kykACp6XxgMtoE9MCHlRhApxsCFOX6IgiEEXgcERA454UJKEW3oQSgq0Bt7b4+AnZUDqllFh8Gwpd/CAsLk7YAgRiA8GhAbEU9LC1MJlFY9i/Mck0Mih7MMAxBIcicEI39BdRsENbxjjkMsMBU+FWMjVFf+rUTKBe4yMmikAUgSM/AtEMDjoC4bYY0ikNciM1oJYSBSXmb8rX/3/2/gTMtqM6D4bXqr3P2NOdr+YJhEBiFmYSIAHGDB5wnB/ieMrwx/YT/IfEjp34c/4nvnzJl8Sx8/EE28kPf2JiO45jkWCMzYwYJRBISAYhARKahyvduacz7b2rvvetffbpc06fnu7t7ttD7VvvXqtWrZrW2bVqndrdfY1maUXb7arptOPIzbMIpatL2DFWodhJYmm1xkyWTBhrK4iC1WAT0UxkMBDt9s2BSnFRRqCrXkCal1FaIJeEe7BAsMDmWwCnnOxUVdREQCy4IRAVwRLvwWEJ+wBRVTJEkwkKQQRZEZSJivgljiDSREb4Gp+uAK7C/0lkBwWn2uXFt48XLEI4wYX6qCoE+yGEwS/kKF0y+bpLlqKgqA/qAEjy1M/nknAPFggW6LcA1wjRLwt8sEBhATpfIA9GbSRpUtakU7WdTslYHj8UiitTs7IKNNrtyLaaFWm3azjCLeF0VNk5K/c/p+QJ1BDBAEmLPClBWY7BXC4L92CBYIGVLFCsHFJFdKVYazkU4V5eW3Pi7yzzDG/9BcwDqI47EhiHhesQLjpnxboMy92JqoqJEKSCsi11kIkI1z+hBQ/GQAdZ1EUriFStMPg04pR/g4NADSVEvCrqCCFDl4ULQRSLYWAM4FHsgMHkJJeBYmBuAKjj86CoRD0CbLcOuEIAdk0pKAcL7BYLhDWyWz7pNc5zwWn3OAcPnGXGpkmEALE0duXFZXfnnSXneIyxcvPYFVZWkrm5yLTbJZckFZPZGD7e7yOCXUS7kL5LwXvwQQagLwTEAwn7qBQYKAiZYIFggWUsoFhPiihLQaW7AsGLIN+lIpADWH8yfOmwgEoI6PqC0MylOP1MxUFmIpVSHIlBEOksdJEi5yRGOxGaMuiJQWhk1B9kMnpMcXSav4JHICoMQnHaakoiGouqihpChK/kVUWEEEwJbbtuIGozEZs6YZ/oDmORHNCF2xMCE86poOJSgH6vffaBjKPjAUU2pGCBYIHlLMCltVx5KNv1FmB85ywOMLJUbJaqmKg0dvDymtRmK/KNb3CbkJUus4xCryjpJJFtt8uu3amKRTBqBYGv4EbQ08uSF0uJYQW/F/QJh/N9RYENFggWWGQBFfUyZTwGkAKQabGYlttElIWDQNgnDpEgYUEzRoMIRlVVDIJH7yxQhSej5OlhSBcAPegyJkR1uApFeyoiCEa7EIW2qiD1gKZFoeUT2mfdHBgRgl9HGQupRJDvAhqCyQsD08VA8Ap9VJd+iL8wti71JNyCBYIFggWCBVZpAXrUIVU4asdDiDQ1Emlc3jNeFamUZXY2klVc2BlW1kobzajVaNWSpDOGHaaMSsoNBBSVOSgCLFw+N6oFUFag0CnygS5tAeygSxeGkmCBrgWK56SPriYQ7dZmBFgEc+QZ1AkXddEchBYOxmaZZGmGpW9RM1/HvCNORLAp4sAweLSg+HIMHSMGr+WNGrRgkIcOFCyCWwsF6/XQMxvxpQK9HIKr6L5HwTAYVgWD8pUSmx1GXgf1C/vkgi12D8MJFggWCBbYQhagvySWHFKfp8VewdiPHj9SjVylWpbUxTIxZ5as3lewKqVmoxNn7XbVttO6yxyDUcOKPFvo7Q8YiBBo3Ms9Fb+/YSuScK3FAvyA16IfdHevBRBgSYG1WQHhoHQXqPBUsddMvrhRhpVrnWT+224RjIq/uNQ9GJ8CiDXFA45LBcGoRGIQkKpybIKG0JsPRK04VESCTHpdUo2ahAxdqiqqBAoUWCahexHqDGFhRaHAK0m4dp8F+BgQu2/mYcbBAmu2AHyld6ZLVOTbNaqgmIRxH5w7/bo6E8WVSlSS+VZJZpsGKiumZZWwaSDQdcbaTrnVbI21W60Jm2UVtQ6v6btrururMEeI5Pd8cOKnwjELLspAZBh5DdRcSmG4QsgHCwQLdFca1g1swTXksNoc1pBDfqVU6JD6QNS35nNoRQSxH4JJ8fBOBuWU4bDTCxWvRhTeg/1lqJZDBa6BmqhvABVjHGDBA5IJNBD/OkD8wBnAooKIVchQRxjIEshDm3doguNdoKOy1OV6BdQheoK8PhTUdwYGNNcgv6AXuB1vgfxj3/HTDBMMFlhPCyxeNj6uQ/xHn5pD4L2V0FJkIqPlsjRbsZQuUlnFZZbSYSCKMiP33RcnmVaSdmcsabUnsiSr+mDUwoljILjDrQuAkw/cmYqeOdgej8ZGJdbnTuEpFLi5FUA2pGCBYIERFuitF5Tl6wXuAIvNYTG5ngzrkrIRgJrk9aDTry+ojXWNb5sIIiWHiiD2FOUNUHgNE0EG3qGhDPV9MOp5jsOIQ5nXQzAaRVYiY9EGIAxKHTRRicmhf6siFo0C6ozwn+Ku0FKRPACFngKCq6BghxK0/aQgpq7nFfWRR8LI0KL0IEIl2Q1XmGNuAc1JuAcLBAushwW4oOiPCQPPGgGxRmIMwlHRsiRpSZrrcDIq3/iGkXrdJElSbrXbYwhIx22aVnD8Ydg5kU8IgSg2sJzP7yzjQJkrKPlR8FsClDztU+Be0pcNbLBAsAAsUKwTUq4RT71cEV5hISkpBMsk1ukv9nmuYcIHjHmpqgriSgHx8BkKunCgGQpTNZLBCWWIUjPkLeCMiCAYVQSiqgxCCZc3gSLF4B0gQE4NAkdAjP+nkv+DqnB8jjfPUbIUFAULIAcBWuKdQCMKrNgOdQOCBYIFggWCBZazAH0sAVcPv60SqWrJRLFxpiKNZklOn45kFZdZVuf660UqFZN0sjhttSppq12zSRr7k1H4cw6AELp6MEjksKF4ifDyfp9MH1DVbwWeslJf2TmxO6FysMdO+BQ3cQ58YPqBrouF5SnyKyaHNeuglQNvRcT/khGy/AUmFPh1TZ5/rimFPFXjkihySRy7pFRyHbyRaZdL0iqVpBFFMq8qDazyNiLIBG9RUisCIgK5InA1USSGVIwI4EQRAkMHOfL9YL0M7fAE1rFccUMiDyIOwaz0AAkLAO97evJuJRQzUYwuyQYECwQLBAsEC8ACcJuyFFC8ZKJ3JSLcSqoaG1MqGanhVLQiMhctWbGvgDtBX3aIve8+FWM07fAXmDpl0KrLbAm7inpHL7jQOe49v84s4WWcFZk+eFFXwW8IfWU7jc2nyTuxytl5A61SN6htGQvwEyZWHBCViBUV16LABpcC2lnFM6VwQeqg2EURkDoEkZAKFziLGIzilbxLVSU1kUMwKghGCdculRGMlqUZx9LAiWlTRFqo3EE0yWCS9SGiSwFMDjFommMXBKN4w0IFD8o4KspFGAAzGMZwfCmaFfoPwgvQygJV5BRZAgQ53geAIrYxIAuZNVtgp1TA4zDqKdkp09tK8+CyI7bSmMJYYAHvS7sLgXwBvzAgZx5qoxM+UXryCKWRqEbGlDWzdek0qzLfjCBeMZllNcpllTNn8Eo+NTbJsPNkRqzFmYjDFuIE4wNUsC+JqAxebjDLXCEqKGUFvAxteFoItzldmMsCt82nFIa/hAVW/QmvWnGJjobE/FKIZdNbfuSpUlDyHkP99pf38wI9Bo2qKlFkxACK1imzIsLTyQwnorZcTm29Ou+q1fulWv2ijI99SfdM3aF793ynM1Z7ZqZcSuZwStouxZKCpsZIqnl9toOm0KqIImhVyIUdd+GQJwQFDvWcwk2RB3XwPFYUmlACFf+zAEoOKKj4S3HPgUmBZyLHtkl9ngpkAna1BYrnYVcbYXMmH1bc5th5Tb0Uz39BhysX8oL2lyuE/FC9VwZvxGksUorTTl3m5qsyO4dsf43RvBkthvQ971GJY8WOpDiWUMlSIdRabAci2BvE8JaPAt2LCHlZ+8XNgbUcb2jDU/JbBucykJ01m3OxxE6vu+pPetWKy1sMS8Ur0BkI2uyn5HuAFnV7eegW+l7WLQfBK2/eVSJj4E0iiRmMYp3zhNQKXIACcWRtrZrKxNi02Ttxtx7Y/78rl136v2vPvupTpasu/1pr755HZ2qVzlylLO1qRVLQNI4RjMKNoG8clKIfnIKiLe8zPEUBzkbFDwg9GZRHKopxFEBGGJh6CFxeLxBVQUFeFc34Jhg9EwIBxg0Ff/f95Zz0/A6qd0WBbIIFtqq5iydlE0yw27vYqo/AuX8uO3dmI22zMF0H/+vEYKMwzpnIurJtd8ak2apKJ4lGVh4SLh2M/uZvig9Gm83IGuwI1qpkVhiMqjhsBXlLujAaSEUKB5+Xrnx3XZWiXpHvigMJFggWGLJA35LzsRXzBNVIiYInlRGLakCnKAel3AMLO0Iw6L9wohEUIVRUySBPY+OScilLcDKa7dvzQOWHXvuFPf/g5z635y1vvLX0gmvvaO/b891GtfIEAtETaa06bWu1Rloudzo4UU3gShJ0gK+2wlNWeBWxiB4ReqIXK3AwAHLQ4eQc+nMGGZyKCnnAwvs45kGhLOJUVGQ0HOW4CS4okSsAiZDvp+QDNt4C+CiW7ySUBgtsNwts5kO9mX2t+Dm4ru8FxQGAZnDI1pWjNK1Lo12VM61zPBnlAGZmInGuVKqUY1V4f30lWI0AABAASURBVHRE713YwVOHvQC6ICzKM8ifS8JU8rbQCNsFCSlYIFigzwJ+7fXyXCVOtLdqBLwMXg7ZISAGhFC8LnmjihNRABTrXtLESpqxkooauAIEkhY0QY15fDk9k2Q600lcO+1kUq9Mi8aPiTHfiqrVW+KxsT+r7N3z0er+A1+JDx78npuaOt4eG0sQpMpcHMmsisyj0xZOQBmcZshbVUE4ilk4dG/FuiyH7VL4HwcILo4q9xMKfbqdnKIopDVYAGZfg/b6qPrPbn2aCq0EC2wdC2zmg82+Nm3mXS9BhzuiT5bClefnCNaJOnhyZ8vYGMakg5PRrHGOJ6OCHafTYURbdpVqSZzyvZjwUhSpH5hj1qO7R3h+PW5s3reu59Aa6xLn0MQGVw3Nr5sF+EET69bglm8ony1XicOK7Mfqh64u12VbBiy+dUpskINTSdJM+L8vUUURiIqJxEaRdBA0IhiVmSQBOm5mxlnZd/GMjI8/jmDxW/te/OJbLrjxxv95wQtf/NE9z33eV0qXXnF/tm//sfbEeLoQjDppoMMWuuqA8udJLXiEoeLEAhkCUYuXMaSApYxA4Ak9DBU64ME4jMfBAuIh/qIK4TPhtqQF3JIloSBYIFggWIBeFHCA96+kfVbpOhBKFUGgYt8A1FhXUrw7k1ZalaY9x2D0C19QmZ0tycxMvVKuVqI4jgycPvYNPxKHrQAbD04wwHFAKPMFHJVnVnfrqbONUVWWko/SHZadS93htkJ+C1mg99QMjWn3feC5JTjvHIp12Q3RhmyzdLY/IC2qU4ZDS3zLRT00jSQMFi0cUqJGE2O0A4+QmlhcDZoXX5zJK17R3ve+981e8q53nbj63e9+Yu9VV91fmtr719HE2O0yPnabmZz6kp2c/GZnfOKp1sREs1GrJfPlkmvipLQdG0mNij8hzbsU/skOg6Yh9jycDUoQkMLpCSbuXQ6oYNBOIPcUKj1KnqU55V1RUcEQIMjxLj0q4drhFgjTCxYIFljOAvT1/eXD+f4y8twr6Ju59xj45sg5uG5Xtp20ljSb1U7a4KEmVZdFEVsuVpqYUJmeLkuzWY9r5WpcihCNGlGlG+fwnDhEwRYnFnT3fsPgbXFLK0o4Gba6oIicA4RYkJ4Vx6GeVcWdXmkdbHveTDTqQx0lO28D3KSOOWfnVwk/TSLv2IEUANtNXFIFuqIe4RoUhzoE1jQdC7/OGmpA7P+sEmiG3qwayeJYs1LZZKVIkyxe6Jr+4e67Uxyptlvx/DP4wnqvRuUvRxcc+nT5qmd9RC66+EvJoYMPtvbtn22Mj7fnKmU3X4qlHRnpwH+kqO9/MgD9IiuIUSVC6xwLx8QxOhzECgJOVRUkcK4XijqfQ2UkDBc5aJJBHtrCNkk9IFfKQUFCChYIFggW2AYWoNfa2GE6dFFgNT1BXbiHKPYPnIoqYsOSTZNa2mlXknaH7nvFZvxeM1Lr2DEjTVeWRqduoqgamTgy8PxIXh19wtHTizvxA0GBp7509I3lLCko+ZFwlBZaBaUsYLUWWF4v2HR5+2y3Ui6YfiwePx1Lv3Q478vQhPML23nHYrCyDQscboBDJZ6MWpyKWhOrRUBq47JKpQKFPOHJcvrOd2Z63XWdqSPvPVX7L//l4frP//w3D//jf3r7xf/4H39en3ftV5NDh+9t7Zl6tM0T0mrtRLtSmW2XS+2kFNkkMi41Kv6EFLQbPQqGInAxwkvp9TyDGzr0g/XeiKGogMuB0jz5ilRkVkVBcuDukAkpWCBYIFhgW1gAPmujxzmqi1GyoXHwsIAno4hE1WS2ZJNO3XaSStrpnGMwyo6STiydTlWjUhkO36hzIADKuCHQxxPI4sDCDe0AlC6GnxNUWVLsKeRzoBQbXs6H+8ZZgB8AsXE9hJY30gL87JbC4n65pEZr030MoojkuDY9ELphVWJt857DiRGrRq3EgsBUNELoGJ9i4eLOKbnpJouT0qaUy6c1dt91Tm+J4ujm6tTkX9QuuuiT8cH937BTU081cVLaqFfTZqXkGqVIGqg7j7cvLeckBe8QnBoclaKuYFjCtzLWWRFkjDFSQBVDQXKcDOQaRSKRQQ5zRXtozvsrXy7hChZYFwuERoIFNsEChSffhK5W3YWDB3bYFQRQMU6NOldOW8kYXtPXtJHAAcuKl1lS45maSpbGkiRVFVNWpxE8uPCCS0fnIqrqIXDzeZmT1VwKpR76q3i+KIFSSMECm2EBPnKb0c+69uEXC1osKFifBvOumBso+QJeFTIR3gos5AQXpVza0qtECVc/AzvjA9LM4RV9pQztQ8DopKpWbrqpIVl2esxG36u027eM7T988+HrX/rRi2686ZO1q559Z7JvH4PRTqteS5vVsmvEscyryjze2bcxJR+MIm8iI3EcicJzZS5DQIpCDMsg6CQUAasqBIILhHkTUT8Sgdw6JwRI7rYkXMECwQLBAsECInCYwqug5FcGtVWcP6j0P1KlaAjBqEs6Y1m7jVf15/ozo2PHVRiMdrJypLaEIWH3cZIHnYLe+qHCiw6eIL8SFE0VOr42N7xCEOjWtcBOHFnfs7i9plcMnLQAZ0AeS9UvrJxSMgAGZljFXHaFPK/ZrcQMwFwPXlHhdHIIKhu0AbUVkyIg1de/Pr3oAx9ovPDWW09f+7KXPX3wFS95ePLZz/memdpzl9ZrX7K16i0yMfk1s3/fPXZq6rFWfWy2UalIq1yWTqkkCYJKBqWZtd4NsW/Envgmju7peIDcrzjJ/2HukHllnqCCVxXxMCJCXpa+ULx0YSgJFggWCBbYgRbwbh7z6qfILp+gTH9p4GMj59QlSSVptsdxMlrvtLOyu/nmyEG+XCN0yaPLT59WnIpG0m5V0EYJxwlGug4dnh511B/JKjy6Ci4MJpeDX2XixsG6BV1ltaDWswCt18sEZldagAuvf+J5HnGiX449ChXPIxJzgMW6dXh8qE2KrAxQ6KMYd2FRF4o1Lz74w6sYF8HnGDbQlrO5Upmz01IqPa71yt06NvHJyr59f1a//LJP1K++5jZz4YXf60xOnm7Wa65VrUqC01cGox3010kQjOJ1e6xGYoxIRUSRh4+Ci0KZgxITqIPPcvzf4xDA8tu7D17h9VBVCD8xGX2hidEF21FKI23HcYcxizfBWj+/Yf3hvG803IIF+i1QeDzQVT8v6l2oohnuBQR8sbFpVmk3mxPtRmssSdOKvOMdeDWFrcP5XQbaixPc8mJhT5KmkaRpWVxWEnHG0eE7DBQK7BykNxCFmDKC8tWC9ajLegT5gNVYYNBag7nV1A86O8cCWHxSACu172EopHQBPZ6rFjo+X9CuMSjrsp6guEe5VhUN5RB4FpGI/32S11jbTY8csfpLvzSnf//vH7/w/W974Orff//Xnv1P/uEtF/3QW760/4YbbjeXXHZPOjn5MF7bH0vrtdO2Vp9PSuVOW03GnyHlb/WLgX/D63nBfPJX7zgPhX9yhIpADGNAhkBUAAajXuxvIr6cvOySazfNdad9pG6NE+rXD5/7Go23e9Xh3ns7CR+hfoy2CjSQ+Ih5wPeqtZrxZLTVGuu0WvV2llXk6FH+eadl482lC2dmVDrOSJJFJlP+QCp8OXrtjYh8FyQ9eZfhyLrsSkRZvwvy/Vip7u4t7xqsawDmuuw2JWHYG2sBLsgC6GnFB4YKObDwuxXyvMBdLe04oLrW9J77nDzxRCZz2hKXHBXrvmMqlVvN+PhHK5NTN5f37f+iOXj4e3bv3qcb9XpjFq/t54FmuSStOJZWZPyfhepgeimch8PxJzyWmCgSVQj7x4Msv1NnVsQC8J39pTuXLz66nTvDMLOlLBA++6UsE+SrtgAc5wq6CmeKQFQks2qTJE6arVrSblfSdrskcWzk+99fdttYtlCSjgFi52yEt10Ge5AQyhsHhs6FQJ5DJYQ3guVrAKsMg9UpIw0IFggWOFcLdFcTv/72FmpXNrLpYhfro1jvfv0XIl+v4u9ne+Mpqdx0UyY/+1BT5tKjksp9E5dcftuhV9zw0QOvft3Nk1df+8X48iu+m+0/+HRjDMEoXtn7YLRUknYpljZOR9uYRgJvloJaQBGgGsgV6A0VcvIMRi0CUQLTOdthh3pbxQL4XLfKUM7bOGgDYi0DCLrBAmuywOIHjJICjAWVDtVmDEZLaatV7TSbVWdtLLOzEQJSlfe8R5fqEmcISxTN11UQ3UonK4vTEg4YoOtEcfKAW68S+2YG5V7se3IingovZEikoD4TbsECwQIbZAEu0aJprkPFalQEoIolqKTdQvV5QWkOwaWATz2GOSj69eug6yAAisrIrUdSOBbVI1aPHOkAjfGf/MnTB//BP3h6z0tueLi0d/890djYV11t7FaZmLpV9kx9Lds7+UB7avJkY7zeaFTLaQNBqT8hxbgTIMOgMFU/arCe0lc5zEDUIOHUFIGqKJSpELB9LeC279DXdeTBDutqzl3ZmH+GCp9Y0H5LUEb0y0T8diDiqbFOHE9H09RYwFkbIRA1gMpv/qYsdfHnTUeXNeZU0iS2aVZVsWU4bXjwrqqCAnTu9PJgxUBEkCeQ7UsYHIS4U71PHth1twDsvO5tbu8Gd+Xo+50DeS50g+jMwNkUeT4qHpBxYVLebyyoI8tCECoQiiPFgrKCYf7sfoOJrS6J66/PpNlsz9m56cx27scp55fK+/d+qn7FFX9Vu+aaT8glF9/dOnzwaGPPxOxcvdqZK0fSwJugFpxQgnFlgMU4C59DXwUfKaSKYNREkZgIASmC0XyeS44kFAQLbH0LFMt06480jHA7WGBZp+h3jUWzgMuVYn/h63qXZeKsVeuckUbDyKlTZlGlPsHShfWmpp2slHY6NTjwijoX+Xpw3oKxON4gQJnA50tXDEk3uS4FyecFAeohS3UQ5HEPaR0t0LXvOrYYmtrOFuguMT4WA44CcypklHseslGpt3a5ahGIMrgTUAZ6XPhWGIyOqnluMlW1+rKXJYd+6Zfm9n/wg4/v+59/+q0Lf+mXvnbFP/3/fPmCv/H2L2ZXPeuu5sH99zcnJh5rjdefadeqZ9qVUhOv7S3/a9G24sUOJsbX9hl4Swi+VvsJqRg1ogoFQjgT3EIKFggWWAcLhCZ2hwXgPzHR/C5CShjBZbH5ZFYUEAen22wafzIqS1++3sjiZlM7c81K0myN28zVnCp/G6qryi5XcOC5ijhQDEtyYCvD7udlkHcbC2S9LJAbeb1aC+1scQsU68hiLRUoZHwU/PALQddVKKiBTAmvsPINqoJq4i/FGu6uZhF6HAtxB9jgxAnFcVtc+Yy15gmJ9A51+pflev0vavv3f6J20QVfkr17H2xNTLTn6jWZwWv7GQSa88ZIGyeg/LNQqYkkI9BWBidpAeeQ8RPc4PFv5eZ1Kw8ujC1YIFhgwy0AHwBPKIWfJ58DBfCjssKlUFZUZkBpPFV84ffQyBiVKFJZ4TJLlU9CVHpBAAAQAElEQVTPqOl0WpWsnYxn1tax/ywEo2yWQKcL9SkgFiQ9Hw8x+RwYNRqjFvOkuwEwwYC1dsOct/UcV/GBnc/5FWvHryaMlXmPYlCQCZ44XQIy6tKukHQkfG8ieE2CQFSku47BbE764hc7cGrTk1n2uGjpjlIl+cuJ5zz7o4de+8pPTP3A9V9yF1zwUHNyoj1fq7nZUkmmjZH5iMGoEQajWRSJxYkof540xSsk+DVxjKVhI/GQHXUVH+GKk+LHuqJSUAgWCBZY2QJcdStrbUUNh6F3XUGXhUCBlQaLStQqAlKFLzWoR0Twt5ExKu22ge9W+dCHdKnmlgxGZzttbTfmy4352fGk06lZZ/NgFE2h78XteaG/+bKCIyW8sLj1tdFfBnGh4elw3gu36a1/ntt0Crtv2Fv0Q6On4IdBuhRYDp/gyagb15aOUoBH4bQXozgRZfRGUIOUGNXD+sv0yBHL/8VJ3/3u9nP/4A9mn/fnt5y85MaXP7H32c/9fuXQBfdorXabK5c/KbX6F3TPnrvM/v3fTyYmT8zVail/+74VxdIxRlLM2wIOxnPrP8wt0+JOntuWMXIYyGZaYBv0tT1XXf+owetiQ48QDSlRg2BQ2YOqMeVyLJVKLM1mJO94x1CthSzrLOT6OD11UudmG5Xm3PxYp5PUMut8MIqBCny4B4JfYec5uFnlDRTlBc2lq7vnbYlvV3oXpb3MtmVou207+M0f+Pk11/ntfUVrc3iEfz0PbVsAS4VyAqIVE9RzHQShIt01TOEQfHteRg5Q9ggqpHkT5+V+Mm3IePSMc/Z7Wip/3lTH/nvtggv+1+RVV91Se9azvpkdOPDU/NhYZ65SkUbcDUYRkFp4GPongRPz9LwMfuM75Se08b2M7OE8dj1yPFtDyDW0USPZyLY3asyh3S1nge5j1CVrGx4rMaj0cE7UqIlLJTjeTlk6nUi+8AWqjGyUdUYWHGs1TYKT0WZjfryTJHU4ex+MUtnx1kXRQCErKIv7eeaXx1LalBPL1w6lO8oCxQde0B01uRUns4ICjcIAygO6nmKJe9qfB7+apAhCfSCKNqjv2wfTTwVlDFUJ6hKsV6x/qJ+XxFNS/el3nd7zf/2Hx57zic/e9eI/+pPPXP62t3/20GtvvK1+3QvutgcP3t+ujz3VqlZPJpXKTFIqt7I4TtIocvwZ0lRVer/gBN5hojnEW+W8TGr7d+q2/xQ2YAZYQxvQ6kKTweoLtgjcmiww6tHMZcVDVdD+ZnNZrifwnABEPNfgT3JRbhSXwSmASEnSNJJlLrNUWTQ9rQhEq535+cksadUzm/G/BIU6esOdSX1v5OC4IUYg7B04WE/zkqG73zFZsSsHS/1uDoS5AsiGFCwQLLAOFijWFOk6NLfFmvBu5D3vcXLttVkiclpc+qBRucNUa5+Jpvb8r9r+/Z8oHz58Z3TB4YeSqT0n5/Hqfq6M09JSSZrwla0owiv8SBKcmqZApkash4KqOHSwuilTcTEcXHUBAb8AWeFC39Av6hZUIJN1uBzaWA2gtpZUGGAtdXa+bmHonT/TbTfD3T1gLlcRH0SKeM9CCT2PQVBHyjyiPMkvPsg5V9xZt+C9Hurx91vVaWQiLeMVfUXm52OZmMibWlDucabHDTHtpGOSZqPabjcmk04yhpPREgfl1dARW2QwqgoOCSKxKCRdPFQUMHmPDmXy/YDIFwlrDqNfMfBb3wL4MIU4u5Hy02fNgpIPOFcLFNYsaN4ePyUiz63tvqTjWFsz66rNnykVVTve6ZwuTzcflLHJOw6/7OWfOfymN31o/4tf+vGJa66+o3T55Q919u09NVerZ3P8n5xKZQSjkf9vRTsISBMgRRCaGSMWvo2g1TxWbSwqLsAJeVqMlF40p+Ll5GXJy/kS6gzCraKur7rMzfvcwWal1+yQ3OvK1r6KIW/tUYbRBQuMsMB5fXidMPTyQwCbeygHV9AFgzoq+GE73AuA7U8QK3VBBcGgWoc2xKjGJbyir0irFctDD7Gb/lo9nh6yl+lnWnOzOBmdLrWbM9Wk06y4DOcFaEad+Ajajw28+IsFwo67N1l0QaMnc15zcMos3A4Oj+MMWMkCbiWFJcv5nKA2woDe+lhSd7cW0EbFOhzgaTgaBZSEyF+r55xIQXOFvCznWeLXtGeGblQBFOu2gDjjc0Oa5z2reGwQlKb63vc2p/7tv52eesc7jl30Ez/xWP3iC79X2rv3G2Z87Cs6MXGb7pm6NZucuqc1MfF0Y2y81axWk2a57Frwm+0olo5G/pS0OCF1CFBhAlneR6k4WMXBCs5T5g1yfDtlfBl8NCgHiZEi4BX/pIOHllsE1lex0CngRFF/QR9VzioV83CoTVg0OQzqFICakEf3ZLckOI8tObAwqGCBlSxwXh9exbJWjFBBxcd3uZdxyAPqBB5LugWgMvJSL1WoqRjUVBExKiYyWpKZmYqIRDI+rqAjkxkphbAhDek0Z6PO/Ew56zRitZmJRMUASq+E8fHPohACXiHvJhm+FOW5zkKJhbJTxNFwtE45VdxQTB4kpG1rAX7Y5zZ4PgloBU/GubWzk2vTRoSBoQwmWoBrjXKIkFBIARcfclxlnvg8ykB5z2V9dwr7wPaUC9MjQjMmdzjIG2uk3Fd1i7FOkqSDb+Xz1rnHbZb9dVQtf6500UWfrF977UfNpZfcluzf93BjcmquUR/rNMpV10Aw2mIwikAxRUBqPYx0/RUsBjetmGUX/Q8pTYaSXAf+TeAtPdSI67bDPytlUcmhfSVQhiyrCetbcKQEeepatGXFYAwA9J3iI+gDimUt8PVloQ2LtizyS8GhjHXYB3lSD8i3WvLj22qDCuPZvRbonznWWX92EX9eHt6FQWm3f0rIe9odZO6jqJAfYSy1/hUFBQx8lhGEoopgNG2VZXa293tH3WYHiBnI9WXac3OatedN0mmUsrQdi8uMwYhYgQMVeieMjaeyrIYiPwzy/dBupqDMopooA1FROFgVB5o3l2s5KgXsagvkT8KuNsGSk/frD6WkiwD5cHJUwiqjnKtNPL+wyhY4agzCfw5QIFUsUsVaVTgZARWcjornZUte9DH8X5z01a9uTvzbf3t86r/9twcmf/VX77rwl9/91Ut++Ve+YK699mudA/vva41PPNYeG3u6Xa+d6lSrc61SKWkiIOUfy+/gKzjeCUlm1PsqBm4wh7cgJ02etADzhMA+jlCFLrymp9ptQ1Gcw3XlpFCHHJ8Oipx0KXnqeBihnoMiARWfnL+v7tavS97D99HfX877ufaXsQvmSQnwJAHBAsECq7TAllozxWBIcygdAqai4nDgAJAC8AgCt9ODE1ysArKQFCqEyalXkijSCK/pk4poJ5JnntEF/UHODGYXcjVpImPRaAaAIupUHIMqKUoWBo3MGhLrcTRsBmMli6n6qa+hlaAaLLC7LcB1RAsoVqc63AcgcCTiL6yxPspvtZQU8EW9m5JDkQJkPcD35BSgHyxY9oqcLwGV7YOHHrIyV54XTU+omHuNRp82kfmz0tTkX9YuvPCzun/fPe2JsROz1arMlMsyW4plPo6lGUXSjox0EBQmIpICGQDzSNckAqMAKqqAySEqCECtZI7aIpFGEnmhE2utWPjUTMADFBsj4hH5pmSli/2vpFOUU7cHLaSkzAyD8iUAVbazRGkQBwsEC4yyABcNMaps02VYxL7PgvqMvw1IVj1e1iqAZop6qgZnFmW8oapImsUydlpROjLB9Y2Ue6GBGzVwltqDE7ak8L6e+pxXXdVNnfRqgKX77UHCtX0tkD8M23f823Tkfj1hIRmuxx7ErzF+JIILYr/G8ugUyj5HikLPky6A9TwKlW4RZVT3fbIHNtwt21bkne9EMPrYvNTrJ+Zas/eZpPKZvRcc+rNDL7v+Lw/d8Jpb9LLLvtWcmDgxW6u42Uq5G4xGeTBqIknUSIpgk6GlxcQJbypvIBEUiRoFVTGqIkgIOfuCUSP8J/g2brNMMgSkKXnoiVExHgKag03IKi4/hp6egiNAusl/XBQBnoecdQiwSCjgYD2QXSlB3dcFXUl1+fLVNEAdYvmWQmmwwNaxAJ9XYqNGdC7tclzDGGxvoNQv9MHywdyANoqYB0E9o2rwHb4kLq3A2cVyeqxbiPKhNDIYdc5pVKuykveFnkFFUm5IYBcndCxLFi5WH5awOjEsD/ltYIHwwZ2nD8mvyBF9LyUfoXr2om35qcMyTt/5zoyv71/0x388/8JbP3b6yr/7d4/uv+aah+pXXnafTo7fmdWqX3TV6mejyYnb4/377pWpqSfSWn2uhZPSTlySxMR4bR/lf59UVHxwh4bB4us7TjkdAM6qFXICXsApInmlxwWlLqGqYiDEvfd9waFBC+s6QHFDD1C1OXgwwLYA6bvYfZ5d4AQ1CEeKNkmHwXJBmR+SQ64HFUNeuhd4ciQFijzp2YOtrVR7NTortRHKt4wF+h/RLTOojRjI7ntuB2aMDJKx1sVZx5ZkrX9nlIGovOc9aqpVVX5Nx2dERyVolVh4jnJORaFBVwsFJJ/Zcbd8jjtuWus5oR322e+2T/wsP76zrLb6B2+TNDOJolNi7cNSKn29NLHnL6uHDvzJxBWXf3zimud8tXzRhQ9kk5On25Wqa5crkkbwqzgltQginX9QVFQZMgrCTicpAkaceYpVvIAHBEGpD0ThSLXHi6/DQDRCWxHaUrzPQlUhLI5enYV5EYwaCHJkYiQPSkWcsEc0KQSyFPVBB3loCwbbreVbcRgzRiG82AaDz36gBd82y6jjeOuDowLyBQW7gWm49w3sKjS9sRYY+VF2H6aN7XkTWx85yU3s/3x2tTB3+A54GY2iNImk0zEyM7PkB21GDvk3f1Pj0pSBY2JFgq7Mo1/fF1DQ7btLKNmB6M12B84tTGnYAjv7WR6erSxa27LCRfsQUOsScNs0+ZPSd797Rn/5l49e+Qu/cN+L/u9/f+uLf+VXPnXlW9/0xUOvfPnXKpdc8u1sYuLRTqV+IqtUp7NqrWlLlSSNSzZFIJka409JM7iIDDbIEHBahHtWEIyCMipUoZmsCMoEHtr5PLJw1QZQfgJQcVYRE6OGj/AodT4ALYJQlELT5XCoL6Mu7QpJ6eJB0Z5jrS4V8l1gOOAgceJPQ+H30Sf6RZ5l0ndB5EdOSvEwpSxg4yygG9f0eWx5Z87qPBr0XLo+h7r0BoVnk65PgXNzNsrSLE6ShM5IlroWF37oQ0buuy+q7qnFGkdG0aQuVXtI7vUwngEHxjz1QEm2Jzh4YnuOPow6WCBYYJUWuOkmKw89lEqlMi+Re8Ia+Tb4W0uTU39V3rfnw5UDB28rHTr8oN2370R7bLw5V6nIXBzLHDxlC0hjeMHYiAVv0aUD4I4FB5/gHAJNK/w5UYsTzwywzooDSBm6EqIqBkGuqhFVtCf5tcAJ41nJL0oLGIj6+f58IYdKN9FPF9Kc52iJBe9VEQAAEABJREFUrkKXKAJYQkAXoasTyOZYYPGnszn9bmwvnBWx+l743K5eO2gOWoC2JigtKPn1hoO7sMZlzthOG4ejiTk+P7/kR0dvNTiCgwdVJqej0oHJOIoiE4niH1QwZgfnCW7ZpCj1gD7YXqKslzmPDMdBnMchhK6DBYIFzrcFluhf+R79He9IpN1uSDT2ZKkydo9eeumtU698+cf2vuqGD9ef85yvlK684kF76PDx9vhEc94HoyWZReDYNAav8I04BKSuLxilA0UWPTph0LkI1kLuxAen0BK0xdf3hLAyHVYBEUokvwphP6VLL/LkC1CW1xq4d/10Uari0L7rqShyRSBKXpBfgIQrWOC8WGDhCT0v3Q93yuEQw/ItnOdwiQ0covq21bksSjpJLElKZ+SFo26LCw8dNzJv41J1qmSiOI9F+8fcDUjzfvImtT+Ti5a9U30pLFtxHQr7p7IOzYUmggWCBXaYBVQRfvGXnN797rb+2q/NH7jpppN7b3r7k2PPf+6DZmrfN7U6dpvW6192U1NfcXv23un27HkondpzpjM+1mqXy1kbX+H56t4icKO/6QdiPUhFFA4QsavwchSCUcE/BKIKvj8N1Ech8/3lOY8C1JcRYIngUlSkwyfFDgFN51/HMy/dMUCtxzmvgRI2gAEzL5AR6qnBXYVXficXECywKy2w+5aAG/050xCEQTGoQchYStvtctZpR9poQISCEYn6g+LyS1Q6Li6NjZc0glcVVdYuQGXypCIqvlC217WEDbfXJMJoV7aArqwSNIIFVrTA3FwqZrZRaVRO4Bv6t6PY3BLv2/eJyhVXfKx69XM+rRdfek966IITyeTeRrtST5oaSQdhXgbnaEVx6imCw09hlMdHkqekETwvwR/M98EonBJPQiPUU/86HFJ4cYjFZ1HR0+5gyXdZEBSiH/EQXEUerE8OJV04QQ8OAEX7Kq5XxgH6dpUcbqjbXyqs5YwoIIBSuaBoBeohBQvsRgvodp60w+ALgF05UXkFLbg+UVVAjHWunCVJJWtl8YFl6plFZcdxMnrGxVGthGA0irSnsHgE6AulCxrIrDqx1jBWXTkoBgus1gJ8yFarG/SCBUZYwP+C09ve1tZf/8Xp2n/7/z0y9uE/u2vvL/z9rxz+ez/35T1vfsuX5fIr/9oeOPT9ZGLqyU6ldrxTqk534riVRpFNEXFmxkgGZ0lYPI+M4QQUh6BCKryQN8gQYBEN0t8iIBUCWejkEvBeARSyxYmFRFHCWuQdWhcAgagT4XGFQdtFMCp9l4MWs6Qeyr5w83KDIgPOgCqoeopbSMECwQLbzAJuaLzD+aFiOoJFolGC3CvwLpHYrJR0OtV20iydaja9cFQdepRBebmsks1GlagaxWrUOFEqqYMavknjPjqxfKiEvRJD4pANFtgcC/CZJDant9DLbrLAk64trehUqWQekcjcbiLzkXhs/CPlQ4c+VbngwtuyPXsenq/V23PVqjSAVq0irXIkrVilBafYwnPZtiIZw7kogpNVsWqRz8TinyBQzCGDF+oOCpbLoRNfvEDz6swTvnDlWxE9F7RXI2+tlw1MsECwwM60AN0FMXJ2LBiGwLNB5sRkma2knVYVAWms7faSTsPI8FU6Ca9oI6MaR6p8T4/XMmiUzpHE6zvxpLgV8oJCzh4JsFJQ8gHBApv/QPAJJILtgwWWtoBzTomlNfpKjn6jJbNPnzqWJI9K5cDtyb6L/+LAc6/7yP5XveaT4y996W04KfXBKAJR12QgWi0jGI2lFSEYNQB8ZTsThJ1GTGREIbfwsZnjHUBgKsjD+S50uqZHGB34mgX1Gdwclp8DXWti5/3or095fz7w52YB2pM4t1Y2pTaHSWxKZ6GTrWuBQZ+i8F0GgwWNrE3LKU5GbSeJpzudJZ8W6qNKX5ptGbEu0igqwUnCTQqcF+D7cvCNThZdumT7i1S9YEQTGLsvCrddYIFRn/+GTnvTO9zQ2YTGN84Cqv4d0Iod6JEjVn/xF5NLf+VXmld88L3T1978wWNTL3nl4+NXPfv+0oELvunqY7fZcuUzWb3+Zbtnz7fsvn2PtiYmTs/W6ul8uSLtUlmSuJT/96JO/G/SC7xx/u0f3UPm4BQ5GnpXFYHvFe+LpbhYAB0ftHrKAlQcybOsD75unvcHnmS7si7xfZH3cEW7BWUF8v2UfMC5W6Cw67m3tCktbLPhbopNtnMnZ/15smIX9Bf8Ym0d/8ZoNWl26mmjUTadtQSjzbYRNbExpqQS4fs6cmhf4eDolGQdL+9o2Taw0Ox697LQ8hbgBma6Bcazi4awiabf0Y/wzn1kdJWB6CIL5J+3k/TMnNj2URPLfVqrfS6e2vMn8eELP2IuvezW9OJLv9vau/+Z2fpEMlcdk1alKmkJwagx0rEWwagI+vceV9Geg79lElzISgHKyHsBMjjL5R0QwNfylLlBoKFuYvDJ1VBQismTFqBvRkN5AOwcunMosl2QJ5ClEsliFAqLS/olfjL9gsDnFlid+XLd83jfUsMMD9O6PQnn8LkyVhT4DLxlEmtt7FJbde1OPet0yiZJlvyQzKLBx4hB2524FONSNcapd9G5c+IIuyia1IJZ1NKyguFavfyytbZ1IQ23rScQBr8GC+yCB5pTXOxA1mCjHaKqCNkUXlJxSqq/+qsnqr/9249c8R//413XfPzjn5l8y9tuiV/wotvd5Vd+q7HnwION+sTRVn3sVFqrz2W1ejuJ47SN+nTRmYEbj4w4UP+LTl37KKjCe3iAX5So4INCKHnKMHSBL/S9xOvmkiJPmkuKey6hKkYkC5TyIiAlZb6oM0CXLBjQYsMDgpAJFjgXC6zusTuXHnZV3bMw58KSRmUfkGaxzbJqmiRjWSspN1p4876EERfvJfMMRiXKRGI4WLhF8c5INu3CJDatr03tiJ8Tsamdhs7OgwX4CBPnoevN6jI8yCtY+tprMzl9GoGmnMCr9/vE6K2levWT5b17/ld13/5PVw4d+qY5cOCpzuTkzHy1ks2WYpmPImmoSgteNwFSI1IEpf2PE3kPfAieYiiux/N0lBAflvbKezoKeQ7xnl1loe5CHV8EzVxSBJ4WYisiwyh6QVGeMBqo5vzS90XVllYNJcECwQIbZQEuxHVuG4Go4DW9OGeszSq2066laVqaT1P6hpGdwd0NyTsdI3FsNJXYSGT8t3GM1VPpXsh3uR6hiOgJArOFLcDngdjCQwxDCxbYphZQnJJi6FauvTa59MILj8tE6zvl2vhte1/ysk8evukN/2v/C1/46doVV31LL77oqXRqanquWs3m8Mp+LjLSwGt7BqOdSITBaIZl2u9XC57Ug+UEAkf/yp68d9YsxSiQyOVBrUJLACghVnQezIv4cogZmEIMHSc4sBUBx1oqVlQXIOA9UE4dKIYULBAssO0sgHW+AWNmq3xN71wWOZtWsiSp2bRTijJ6tNEdLg5GWy2VTifCS3oEonhh5OCDnAj8lCg8lZJTFTogiBH45t/CVVWQIB9MyiwVQT1fUMiYLwCxkO+n5NcPoaUFC8D4C5nABQsECyxlgcIpLVW+hFwV3pL4xV9MLjrygcbFv/d7py9585ufvvRHf/TR+kUX3ReNT3zd1OtfkvHx22TP5Fft5OR97fHx43PVWtKsVLJmXHLtKJYEx6qZGrGqCPs4mJw6eEsPLxexGIeFxgIgg7pjOSnK6alzPZZBiDJB2wV8e9CzTtBSDnQjBVBDBi7oDeRDJlggWGBbWWBwTTu/1Lsr/6zmQR/D+mwXL3fEWRd12p1Kp9GsduabcXN6mkUj214cjE5MiBg0Y22konCngiAUg3SgCogIiPBix9a7QScKoSpuLOhCXZfpI4WGpyzvwuuC97RPP7AbZQEYe6OaHm7Xf9jDwpAPFtgGFli/ZeJkYqINRznbTtNHVe3Xbbn8ydKFhz4+/rznfiy++OKvtffue3x+YrI1x9+4L1UEAal0TCypRvCycNUOCwlwgoDUs6DgGaha5PNA00EXgCPFUYJ4wC87mNqXg8nAg4hT4yEIeEXJK+pyK+mCStBFF6JoXwBPIXMoQxIC2dEpSNdkAZh3TfpBeYMssOoPYtWKGzTQ9WmWs1CsZNJ85Z97u/QThj7Fuihtd8qt+Ua1NdcsNWdt3s2ILuDhhqTNpkq7bTTLcDIqxnQHyRaIfu38GLbrjtg7CrsE3NKpaIe0ALXJkwbsQAuED3dHfahc9QQDnB01sQ2ajKo6fdnLEn31q5uHfvu3n97/J39y34U/+ZO3X/qzf+u2y//u3/lidM01d7T37Pleozb2RKtaf6ZTq59KyrX5JC4lDEgTzYPSVI1kqoARC2rhoT3FuDNBEAogXsVdxFOsu5w64efleeg61HXd6JK0yHue5Q43pC6RrqqgmucF7Uq41tUCPVuva6uhsTVZYNXP9aoV19T9+VVejyeQbTjvHugrHA410yQpd5qtarvVjEXml5zi4mCUqvwhU0f3ZCVy4v/rOKW8DxDnzg0y/qwSXJ9wBJTL7rrCbFeyAB8KYiW9UH7+LLAtPp9hL3T+zLVOPWdSmpyRrP2MM/JNJ/JxE0d/Utmz56NjF178Od1/4NutsYmT05WqzJTLMhuXZD6KpQm0cWKagGaANVEemHJQCFYNAlTFyy0eFlhrhVThnA1kkTESmdztW2fF2szDQU9Rn6cZhCpzECA5DIwAK2hGWNSDhCtYYAdZAM+6D2xWnNKqFVdsaUsrcJpnO0A4DXUOh64uhn8pSZZFEfNLtJd7pf5C/sxolmlkraJQ+X8Y0y2hRWiNHhml/N5NQCmkYIFgge1oAS7kLT3uLT/AtVnvne+0kiSzIrWn23Ptb7nUfWLqgov+xwUv+oGP7n/V6z4fX3LFt5vjUydnylU3g9f2MwhG54AGAtB2FEkejMLHIxjNBCelAk+NgNNEkSi8N4NQ/o9Ogt0VYokgi4yRiOUYqUUgmmVWnCVy20aIMg2AlqCBBLEjclYEBSgW06XMy6ZfocNggS1oAayJHbkesP7Xbm1WYkTo4JhsLDYrwx9FLWtppZHNId4ckrfbKs6ZzLnIOLodwQsmNIyUa6IDNMdsAcodZKSrxbD6cH617QS9YIFggc23ANcrgZ67BFxIa7IADOf0ne/MgM51H/rQ3Cu+/vWT1/zIjzy175rrHhy/9JJ7o8nJO2yt/kVXr31Opya/rgf3f9fu3fNUs1afn4vLOCUtSUsjSQCHk1I1kajApVsnOJEALxL5QBR5BcAzMFWciNKzR4goI6gjoRbKEXViwxBeqiqqhIAKq+W1LViX53EPKVhg+1hAN3ioXBcb3MXWbr4wAKnzPghfdOFuEIAiCFW+cW80lpwC/dBgYSdWBqORg2cTZ/xf8IDG4OfoICkA5zSQQ2aViW0WWGWVXaUWJhsssGkWOLuFyFqbNsRd0dEFF6Si7ZOile/bsfGvlfYf+KvqxZf8af3ZV5RDmloAABAASURBVH167HnPucNedMHDzYnJ6Zlyxc0hAG0gjCyC0ciUYCK4b4uIEWAgCm+OgFSgRX9NeSYuy3w+jlRiRKMxglJuBMpgFPWKgNT4YFRF0SoTYli80oe/R1NIYCD1DGhIwQJb3QKb8ayusY9ibW11061+fDQAAF9CB0GfglNRcWkm3nks0xB90GBx3FFpt2O1Fj5KWd6zF9wcHBM68t+RUQ0lfTkIpCjpY7w43IIFggV2lgWw+nfWhLbCbHBKmumv//q0/vN/9NTF/+LX7nvO+9936zX//Fc+ve9Nb/zyxA9cf6defMl9rcnJxxqV2olWuTrTKVdaSVxOs7hkLV7fW7jsDE4Z768EsaQYo6AQwDM7x9fxCEhB6csjKEQqAhUPOm3HTQRQGENVRUHzG0rRDA5dcVYBIXjcd1oK8wkW2HQL+DW26b1ubIf0L95RwNcIvuAinhTS5XplsDlYbq2RVlqyWVZRMQxIxcAbeYN1HZDnZYVrVUortBGKgwWCBYIFdqsF+L84RVEHTn3WmvRRFXO3qda+WNmz5y+rB/b/RfXQga9Fhw49nu6ZOjNfrbTPILKcw0lnM4ok/5nSSFLkEzXSge/Og1Txl0NUaTMrFkILnkGows9H3QBUoe91QFGMUNZXg4aCAdCmYGcQ6EMQUrBAsMBZWADLq7e2zqL65lVxKjKMFXrPXYPLX9c7fAlGULpcFbOocLodSZaVIidlFMYRvA0dE4aySHVLCDgwYksMZpsMIgwzWCBYYDtYwMqzn93hLzlNNLNHq1F098Tlz/ni/pte/7ELbnz9R8afc83XS5dd+ni2f9+Z+VqlPY3AMw9GzUIwaiJJRKVjVVIngoQcpo7TT8tgFBsEg04W0I0a7CAm1/DKUBMGo4TrypVBKKDKGhKuYIFggZ1qAS5xws+PTAEvWOHW9RhwIgqIICBdpoZZVBanKrYTRTaNjeDrr3PK7r2zcn3aXoh8lzqUIUFwHtJ56/g8zDV0GSwQLLArLKCqcL4Af8npyJGWHjkyt++tf+fExT/y5icOvOAFD1Sm9txlqtUvmXr9izo5+RXZM3VXOjXxSHtyfKZZr3Wa5VLWwikpvLlkCFStwrXDcn5LAK9w7x7GiCAvvOjISQkvo4NHOYJPEcU2MAjKJFwrWiAoBAtsPQsUgVNBlxihow8YVbaUHLooUvgLzVlwDh7EaKlSMXgLo+iRRShdSPQyCzlySaKS2MhmLobnoZvCMasIaxaQ7sUxeiCPxqEO5hyTbw8dka6qKXa8KsWgFCwQLBAssM0tcNMViTQOzbfS+eN4ff9NMfoJs2/PX9WvuvzjY8+9+ha56IL7Wgf2nmpOjTfnapVsHu+2GIxaBqOE0fx8AoGmQd4DXt4AAhndKSECJwxoN2AV4VZh4OMJBZUuyKuIEBKuYIFggW1lAa72AiMGzqIR4sWihfWfx27I5wmeg4GoaBQbnZia6jqSxQ2zYLDdFCejSRKJ5cmoM0UIS+oVF7fRdUpwTihD8mpnc8snsVBzOL9QEritaYEwqmCBYIGNtICqZvr6K1t73vWu04f/8AMPXvqRD339ir/3c1++/Od+7kt73/SDt+kVF3+zvXfPQ63xsac61drxdrkyk5TjVlqKbRpFkiLoJDJQeHcRBKdOVQiO2/U7cMgFMGJAjAgCU9zEiuSAbq6P+pCFFCwQLLCbLQA/oPn8FVQF/8CoKjyIiKqaaGLCyDe+AWciKkMXhYOidtsITkZN5mKcp8JVibIWMagYcsECwQLBAsEC590Cc3MtidonYoke1Kj0FVOK/7w8Pv6R6v4DnykfOnR7OjH56Fy12pktl2WuVJYG/3A+gtGGU2khsmw7B5fv/M+UWjh6iHyw6QTRJieHXQLqfiNQ7giQ+f+9CeU9HchCOg8WCF0GC2wJC9BXEH2DgS8R+AgSVdyN0WhszAhPRz/0IQj6dMHCzeDen9JYhSejmYvVaUSFRbX69c8Dz/EQ56Hr0GWwQLBAsMC6WsD/DJVDZHi2rT70UFNONE7Mzs8/VLto31dql13y53ufe+1fHHzJSz49dt21t6f79z8yW62158oVN4+AtFEqScNE0sTe0bRO2tZKB0jRvxPF9sEtBHAQwNFyH1FVwV4iBlTUSeasMCClioRr61mAnxtGBYL7ahO1idXqB71ggaUtQE/CpymHwn8gGI0QUsaIMd/xDhm+GGsOyjo4GbU2ljQtGXEsV4XHYYODikvkoLtEybqJN6GLdRtraGhdLBAaCRbY0RZQ72XPbop65IjVX/zF5KIjRxqX/N//5cxz/vDmZw4/7wWPjl1y+fdKe/f9tdTHvmIr1VtkYvwrZt/ee3X//ieyiYkzrVotbSA4bUWxtE0kWRSJIFAV5K2qZDgfzYNOB84Jg1CNnKAIQSmyCFu54YinEq6tZAGXD6ZL8syK97Vpr9hcUNh9Fug9Qj2msIFG/FeZjOTkSQPhopCSQsj7UpbhZLQTO2dL+LIe9dfo5/tqeNYt6tuLN+y2yd1t2Dy2c8PLPQ8rzetc6q7UdigPFthOFtBzCERHzJOu0eJV2IyUy487U7on2jP5+cqFh//n2OWX/2X9ymd9tXLllQ+kBw6emB8fTxvVqvCklH+XNEMgquWKaCkWZxSnnw6wkloflkLmRI3DCQeABQwVYTBKCALSEWNZdxG6PYs2z67WWXS0paq4sxpNUeusKodKu9gCvSeHjAdvAh9BqKiqicZLkbRakXzjGypD1+JgVDtGnIuMczG+CeNMVZS1CNYtKPmAYIFzeR7OpW6wfLBAsMBiCygCW8DipLShv/Ebxyd///cfuvL//39949r3/5dbDv/wW76w92Uv+Xrlqqu+bQ/sf6g9Pv50p14/1anW5pNKpZOWyllaKrk0xosxYyRDtJmhiwyBpgUcz0cVGwzA32zl5qHnYRGvrcu1aWO6IQULBAucgwXgIeAtug10M34VGlwlBKPVqpFazYu6Wp7Qn3imd+N/15FlJbG2jICUJ6OK6FT47Rc+qKdGhq1RVmBhBCwFugMBNyIVhQUdoRJEW9oC5/LJnUvd9TRKaOusLMClf1YVQ6VNt4CTCyWRvc2WZuaoc+YejaIvxmNjnyjv2/vh6sEDn6tecPje6ILDx5rjY7Mn8UrsNIbYiCNJ8Ao/A6RcEmci4R/NT1KLrcHhnEKwJ+SQc7gc6vaAp4o/OWtBCzBPQM2nQtdnVnVz2JYIAV3AqqouoVSMYYEq2iYW2mfZEtWDOFhgW1lgqWeZ8n5wUsyTEjnv4CcA6xQrRHEZiRBWlstY5dRawIhgNDHwNrERV0LFiAqsxb+gj8YWapJzgo4WQ3ihjGT1WHOF1TcdNIMFggXW3QJYsXQN695uaHD9LAAfjo/p+lQuvL5VbbWerll7j5mc/OLEi1/8yQvf9KYPTz3/RZ8be9az740vueSZ5vj43Alx2WnnZB6nowxGbbksgtf3FsFohgixF4xiiOf64Ts20A+0icEK5T1AxsQ86Vrh6/X30eW9fK2NQd/X67ZRbH6UWcXuCBQyUspRJaRBC4TcFrBA8QivNBT/DFN5lCLlw+jXgx8Rv6BzoXGiRtVIs2nkiSdYMy/o3k2XLhDbUknbxiadOLKZiZxVQBCcCpYb9PAt05HwBorEVhU3AtkVEuuNAqpRjF6kgM/L7r1g0907+TDzYIFggfWwgBav7o8c6ejv/M78xCtecXr/G95wdO/LX/5I7cJD39bxia9JvfZFGR+7VfbsuT2dnPxeo1Y/faZckVn+KaioLC0TS0ciyVwkFhCJRTQSwc4gXX9Nd03ISpdCgQDx+uQBp4oTWMDzIhblFjwp9QpKHkWDCXWF6EqpswC0KQXE749Uc2ibdEV09dgedV2vLRWLPgm2RXi+W+51u3XJBwQLbCULuGUHo1gnfHiJQpE1uvBixIIo6krAiWA5eIiDFImrjS0Zweo1oiWeijYavrYMXWYoL0kLwWgbkWunbaIsVQSkEqFhw6F1m2AfBOtSpKpiABX8Uxl5caE6xeCBkQqFkA0XQHuFeFdS2mGHTnyJx2TnzDbMJFhgC1jAOXreoYG84x1WLrqoiROK6Uj1wSjW2zSO/6p+ySUfm7z2uk/oxRd/Y2584tjpcsWdiSsyg2C0YUrS1lgyBKROSmiwBO9MMCAdXM10W/2A8kKCKrYKQeUeHDIOQofdyKHcgbeQWRFuYT045Ich0FVVUZQRAp71qcf6TlQcChbQl0cdykGWT058G2hKHG4O2qxn0a7t5klziFDudXxZ3h+qhLRDLYDHYNvNjM9nMWg+yz1A6PxzC4bJ4UZwkv3ASqAYqlKAbQjWn6qKCi7nRAno4vuw4HW7ZKpGGJAeP+5VoNVLWP49PmesVdtOI5MmkWapiawV47jMUIzqWFoi6ADtQ5AniEX5T5n3N+TI5/CDzFl/Z1CKRsC7PoD1ifULUECeNGCnWSB8suv3iQZbrp8td0pLIwNRTE6xM+h113X0ne+cG/v3//6pfX/8x9++4Gd+5rZL/t7fu/Wqv/cPviRXPYvB6APT5fLT8+Xq8Wa1fqZdrjWSuJwkUUkSnJKmWhIGppnwmMIIdwiCHh1dDKRFMj6sAOUenufOAkZBPQRtLqCnB5WBxpFx0Jc+UNd25eSdoM0eUOB50hxuRJt5SX53OcGWVygqxgagT9a1A1S9nqMM/XSriiuqFoJA190C57PB7frxLnou8dzmduSMCuQSEa6EHLzz8SYtIBCwOmtJ73KQOjGMNFW1FFn1wegll8jwRZUBWclC2aWxc7aMziNEttpdXmh0QHUo46AOEQLVRYefnDGB4l4qRkwK9BejJT9tQY/kSSVcO8oC/FyJHTWprTAZrKWtMIwwhvNvAWXQCaxqJPfdZyVJZiR2T6lGd2HD+GipXP1vtX37Pjp28SVfKh06+J10aup0oz4mc+WyTGPnmIGjnwfFezTpGPW/fW+x6/CXndREIqpdPy6gfDBzYIugQIqL+Qw320Ve6FhdWMOgHVUVVRWjRtSoICO8HOoQeV3UdAALFDqgDhQi9I/MOiQnmFPedNHRQKsD5QMlIbNTLeAwMQJkRySH55vz6YdfQBQsO0O8+YYO0iItrFE1IliNJSOdjpGTJ9GLDFwoH8iLZBm/5sZqXQm+JjIu80etQ1pDWXSPxNaJocJuFiWcZTfnCUSkw+JClsupVIAlAcECq7TAjnxsBuc+MEVmBotDLlhgdRb4zd/M5L77ZhCQPlWN9t7l9k5+dP9zn/2HF7/qVX9x+NWv+lLpiiu/k+zbd6oxNuZme8GoyDyeuSaCww6QIRBlMCqgHppvL9gaumOAsucUe5tiZ1LBDaeMTopgFNuZCEpx8wm7F1XEoH1jjCioqoqilADBizonFp1Y1LMUsBQ6DhDwDpD1unynvHXhRjXM+WEWVBlVvFtknD+xW+a7A+ZZPM4On1uBYvlAhId6FZPEF8RCy9fBuiTFG3ECLNGLAAAQAElEQVSTRS6SNDVSXsVv0ycIRm2WxZm1CEatwUpXPwJ2QBS9gCpGjkJfjP5AIUBCUV/yGn35QXZAfXnVwYohFyywGgsMPGCrqbC9dHb49LbXh7GNR6s4QdUjR1K8uu88+7+/b/aNn/3s8Rf+/M8/fuDq5zxQu+iib8VTk1931doXZaz+Od0z8Q05uO/BbN/ksdZ4rdmolKRZjqUdG7zCB1QRXCqCTAOLRNjLcohiO0GOgSOfW6cqqorTTpVIRajt9xQUFpT7iorgQAQQEe3+Iwc1FqMf8dTnFXwXUBXkcgKOCUUkAzIvWO2NnXR1e211Zcx7IF/Qrqoff8HvGgo77Ii5hkmsgwWcGDVaUpyMGnyjHNEi1/+gGK/prU0jaxGQOhvxecIR66AOclxsIPkig5KDOxiKVVkcECxw/iyA5/L8db5Mz8XiWUZlLUW9aZIh1lI56AYLDFlAEZhC5GR8vCNJ9Axc+/e0Wv5Kaf/ej5YuOvxn5asu+1zlmqu+5S698InO3snZ+XoFwWhJWghG29hnOk4lsQhGHbeXWFRiEY1EJELgaCQFZ1VFABMZiVAnRjYiRPyeUgSjpDgQQUyJBxsJY0EWisJLkSVQDJEtwG4J5AWgBohvFxUWKJs4C3BMvj3UJQVZaBNjpKynwzxAnV2J3Tz38/KB8+nLO17g8vx5uePz51owpIIFLwIHsMqT0TTLjLUIQp2LEVwaBKJcy1jDDDfz6WhOpKA+i85Iu4RsQLBAsMCwBQYWzXDh2efXYd2dfeeh5o6zgCIg1de/PtX/412n9df/yWMH/tkv33PVv/r/3nrZP/l/f3rixutvrbzk2rv10sPf6+wdf6JVr55s1yqz7XK5045LWTuKXEex5zD41Egs4DwWTkYtLaYqqioG6AWiIj6w4wbWD0SgiDjxlCMJLifclhRcnlxOsE9BDTzzbqHYtwkxavEuPSprvIomOTZWZZ7o51lGGSnlAcECm2sBPevne2PGydWIIRlRHI0a/5p+ZkaH+zLDgjRJNE3TKMuyyDq8pqcCqqnwHzOAArs67XoD7OpP/5wmz3VJnFMjoyqHZ3KUVYJsnSxw7bWZNJudTtacNZk+iJOK26Nq9Zby3r0fqxw++PFo/767s337n+5MTc016/VkvlqReby6n4+M8GdK23g8U8Ai8DTGCDcexWmHWCsO7+1BhFmoiMENCTtOd+zd9cJywivmjFdQaKJZEdyQhOEoDlFAUBGpCAoVJUwFJV+AgStUxVMo9CgVkO8j0s3mAS4qsX1/8gNeCCoXlLyvUdTygnALFhCRjTACH7z84JDcRvTANv3TjA747DO/HKjGdYEly6VtJIpUSrO+if569An9eYFzgI9w/nQUBexroRJWepEBKwWgt8sSzLvLZhymu9UtsPQzWazZrT6DML4tbQErN93UnrzviZnGXOch6ZivVZ/97M8duPF1H9v/qtd8LLrs8rvTgwefaSMYbY1PdBrVqjTKJSmC0Q4eQgajDPIMNg4jimAOzyyiUAaj2Kh8jKkwAWFwQ4IWBEgs54ZGJc9DViRVhR6gImCFVx6Meo43QRH6Ew9Z6oISRoSTXPFdeTXIPO3esDmiDefbo4jFo8CyHEVpngv3YIGdYoHiyWaQOGpORTkXE8JjNaoUGf9L8rJvURUzLEmd0zRzkbX5a/rhcubZImkB30WRCTRYIFhgS1nAbdBo6AfwupVk2R5C4fa3gPK1PXHkSHrpe9/b3P+7vztz+LVvOrb/phsfq1xxxfd0fOxOKVc+L2NjX9Spidtl/55vplMTj7cnavPNejltVSLbikQS7DgpdqcMwJko7rQNtqruQ+p8mMdHSgV9AqigxlNV6orwBX0RLlJGMWHQGsvI+w3SQZcQXKC456mPJ1vAoiKDZebJE0Wesrxy9+4cxtHl+wia8EPzFPKCgkUazEEQUrDAmi2wPZ8irExVoyaKJM6MlOZUhi4zlMdCwvJzmXHO8peXzKIaQxVUdEiyUnat+iu1t9ry89XvascX9IIFtpUFsN/DV2yrIYfBrqsFHnmkI02diaP0SXGlO8TIR8t79nykfuXlH69ffdUXswv23d/YPzHbmKgmjWpsW7FIGztOB4EcDj3EYjB8ggiweSjpBHJuXFDE63wBVI0oIOiAwacotD1czuJJNEAuggztozEhIMZJpuR6Ij3KMuGFSuyfgSfH42lXRrmDDikrkkfWJ6igfYe2CQHNwXZ9mQirSLiCBdbbAm7lBreehmI5qBqssVhaLpK5kg4P0gwL4CQ0yxCIWhc55wwmvqhSUUcVRUhFfvX0rCqtvvklNc9XvyMGtIWGMmJ0QRQsECwQLLCsBfQXfzHRN795fuLdv3H8qg996HvP/fyXb7vyZ3/iixe/44e/PH7Dy7/qLjp8T3vPxCOdydrRZKxyslMtz3biqNUxagFJ4AP56j7DPmJx7MFAMBP1wagFdQg+BVQZiAKqqCDDlxNK86ATNZz0AkO+Upe+C0XdnPN1mHG4eaARBp0cA6kHy7pyr4NIk3KIfUJRrx0K+vPkKQsIFti1FuB67VsIKqqRxkasNVJaRTAqznEN42QU0auIyiov7Wp2yQq1uLRXUFn3YvZJrHvDZ9fgFhrK2U0g1AoWOM8WCN1vPQtUbUNM9HRszPdcZL4spfh/xeOTH6kePvzZ8sUX3pHt2/N4Y6LWma2WZboUybRRmY/U/41SBqj82dKOdYJDEeEfwnfwk3iJv7AR6eAOg2JsWf7udVjKExaCPIXY0aRAf7BJ4/kglgzhK5DJkbfa5VlGIOvbEpYig0QxAbaXWNoP9jsK/cFtr3JgggW2iAX8+uCDvOrxjFAeWBz8w26jG+OaHShBJKpY3cY6H4waVcV6VsFNVrygtqJO3yJeWXeHatBOxA6d3sZMiwYjNqb10GqwQLDAeljgYFPKTx6bjWv3x5cc+vLeK5/7oYMvfv6f73/l9Z+dePEL78guOPD4/HgdwWjJ4f2+zBgGoyb/G6WRkTaG4F/jW4cDFADRKBKk/Un9LrJI3t0HuYFyY8u9BdqAwHbhULOr5hvMdTw7cCt0SAkWMnD0gSjaWtV+iEqsyyCUlCBfgHmPRYOggEADWypxTMSWGlQYzAZZoP8xLz71lbrimuQzTb28jg4ulSIWnZ6mygC4ZgcE/IvECEQVQj8WMuC7rz6KbigJOCcLBFOu0XzBYIsNFmyy2CZBcj4toO98Z6bvPNI5/Ku/2nj2+/7g1FW//utPH3z+8x8Zu+yK7+jevXfr+Phtdqx+i5uYuN3t2/ddu3//0c7ExEyjWsma5ZIkgC3FYhGY+uAPk2EAaZ3thZG9px6bE/kCUM0T5djZ+Df3M9AM+QJ4QShFu7my+L0NagtUxPOCC1VxF2EfZEg9UMAAN2+LI8x1fBm0Ke8FnV5XpBhLIe8fC/XZfg62knNb776Vx7b1rLXdRoRH1Q+5oD6zbrflnx2uwYGu8HpE1WK5ZFYZjSLSxdloV4VtFaCIPOk2w8YYeg1G2KZ2W8MMN0h1hOHO+4e5QVNdVbO7evKrstDZKYVa52oB9buHWLn33kyi5hlx9lFXMX8d7dlzS/mCi26uXn7ZxypXXXlHfMUVjyT7952aq1ezZrUiKeAqZZE4FsGpKcM8i02IcKAEwz56ggJWBR2JFAEdKcFgj/BBoBkMBlnO+oIbqvvgEyrCX5LwgAEoB+klqIqvhwKGxhYbJEGZbwB5Uub9mKiHRsn3jyGFjHnKCeqz7cEjJC/p9b01mI0fE0y2NabKUWypwXBAmwM+xoKPerOnj2UxPMEUr0e4pETVOi0G5Ac4rLoN88V8tuHQVz3k3TBHb4xdM1E/23ALFthWFlBV509Kf+nInP6zI09P/NZ/euCSI//uzue8/32fnfzBN36x+oLn32muuPK+dN++R1q1safbtdqZrFZtSLWauHIps1HsMmOEp5opdkfCwgKO674L8tg3UYpglGUEyngqykCPdRn4FaDMtwE9JqiKBxphEKqgPo/CgoIdbB8C3y8UoC7+1T1lBXryfEy+T8iKsRR5Ul8f9XoJej1+lzJbxgT8cHbwZ7CcnZcrW5VJdHELC5LO4iYgMcBgclhmznV/gcn5JtkIv6GKyz8df8eNsvyb6mATWzmHYQuxlcd4rmPb6fPr2YcTJXqCwAQLBAtsYQs4nHgm0io1y06fxLv4u40xt8Tj4x+vHDzwkfK+/V/QPfu+m0xNnWiPj8836zXL09IGTkn9/+KEk1L+klOKANUCDhDuUNygMGluTxb+gCAPFtI8IPSMUJHIc707FIelEPliUoIZUoL8WWOlBlYqP+uOt0dFTp/YHqPd3qNcbzsvag9rEwlGUr/ywCybFgWjmfPf8xCMiv87o752txdPnL/7gI4c4XXCLVggWCBYIFhgOQvs6jLFSalce20iL3xh8/jU9FNxpneXD07dsuel13/igje/+SMT1z7vC+bCC7+T7Nt/ojU5Od8YG7ONSkUapVgaCDxbQB6MqjAYFeT5Kl9hVe5DPPHMwJCC9PYoFIOHlgOYWQI8Fe0vojrBnbSgPb5fcbU8B7Wc7krly9UNZcECW9UCftn5G0aYAaPTomCUv8DknFUP4dKT/BpaKGyai5c0V8B9SAeSkIIFggV2vQUGvMSut8ZuNgADUsBe/e7fbR/6T/9p7vDL33Dy8FtvevLAa254CCej90itentWLn+Bv+ike/Z8PZ2aeKBRr56ZqZVlrlJCYBpJG0Fooir5tqaimsPbVf0dwafkP2uGPYl/aTuHE0Wk6vctJ/lFfQK5QgR2yURVXx8aiyhlBBoa1jOQ8XSHIF+g0EO1kIIFNt0CfIYHOsVzOpA/y4x/rrt1yQtveLOhBjfKp3gbxOJgFOXWWbyRx6hwCoo7m4F0IQ0IoOBXPmmhspl0YDCb2XHoK1ggWGB1FjhfzmF1owtam2sB5/w5Y97pffc5mTUNqaSnVEv3i3Ffiur1v6hddNHHxp/3nE/ZCw7dPTc5eXymXnNzlbLwlLQZGeHfIy1OQRU7nSkCUlK0rF3kQahIBOUI7+8NUGzACh2BvpApQFk/uvKeGh5l1ie4eTKopEpvD2Q56rOcclLqEAxEIwTDMUBKGeH1UCekLW0BfLLnYXx8ODa4Wz6jBdatK1qrH2zYYaVFYBiQNkqLZsb1hNL+lPpfYEI06tdXf0k/z5b60V+26TwHsumdhg6DBYIFggW2hgW22yiKgFSPHLH6tre19TVvn93/u7/7xKUf/eS3LvvlH7314Dvffuu+H/3hW5PLL7urOTn+/Uat+nSrVj3RqVank0qlmURx2jFGUjXCX3KyiBYJhrmeYt8TZAwQWZUI1AemThDvinDzxZ1aIrhDLKMgIy6FzECZIM+2PIWclA2RUl7okBJRtx55joc6hS6qh7Q1LYBPbfHA+Lktlq6zZGTP69xHX3MrzWm5cpYRfP6FNzdi8A4Ltdef1+7l6ghXCgAAEABJREFURgSjvbIeM6LJXlnBsFmiyG8a5eCITeswdBQsECwQLBAscLYWUFVsSbq0166dynCUeQZR4+NRFN+ppfijcbX2x9V9+z82fvElX4n3H7i/Mz5+Zq5ckblSWeajksybWBpqpClGOkAKOORVI4kMgHzUhQHFGGRgv8JouHd64OTSU0wQB6ni0ZVxjx2uB7WB5MvRnqco4UwJH4BCXlCWe0AGtZC2rgX8xzQ8vN36sfFZHraFl3UNQmP1l3sxF1S/0PO+xHO8Gd6Ww6D6cpqbURb6CBbYnhbgAiW2xuiLkRR0a4xq00exy6e/6fZebYc3/WYmFx49I/sbj5cPXvCN+lXXfPTAC5//x5dd//K/2v/Sl301uvSyB1oTk2dmK3kwOueD0UiaalzLqWMwmiEQdRqJMhDVWCLwkRj8U1HVnIoKg0uCe+VICFSwCTIgZTmyvcQNGC2wFY9eARgvRz1SZH059YtAtKCUsfycwY6Ic25oZzZA0xA7c3abP6v+55Z27QHP/OLR8O8udaUp6Oi/7IQ1ibKB5CIsaawd58uwbAdKQyZYIFjgLC0wcp2eZVuh2jpYIHwgKxvxPGgoT05ffyTVt727fcV73zvzkj/902PP+9G/+djUlVd+r3748F9H4+O3S7X6BVcf+7ybnPpru2/fI9nUnhOt2liridPSDk5Ls1JFLIJUiyDUOUW8mW+Xiq2NEASroioEHwMn1EHgKfnFImNUjDGiqqKytstBHd2iXzBFWmsjRb3VUna6Wt1dphdMs9kfePdhp+GB/uB1qZGY4YJM8NVSHb+4RWgObkHWvBBlW16Y7bYcdxj0aAtsrc8T63H0MM+LtBhNQc9qENhrV+NizqrtUClYoLAAH1Ir5XJL4vgpUf12VKt9KT5w4C8qF1/0Z+XLL/98fMWV92aHDj/VmZicb1ZqmlZq4spVcXFZLM5UUif+VbsTBJwILEW57fUBeTzM4tgj3QagDEQjIzFgwCtlsrqraMdTVCnaZp48ROuf2Pj6t7qjWgwm2oSPE+tkuV4yLiZihBJX5KAYXyMh5NoDEdLB8nXOrTD2de5NZHR/KuHaaRYIrmejP1FaGE6CZKO7Cu3vUgsojkMAq+98Z0d/4zdO6r/+1w/v/5f/8ptX/c7vfPmyn//5z9Rf/JKvxM+5+pvu0AUPJOOTTyb1+qmkWptLK9UkiUu2YyLXge38n4JSFduFA+0B5cKdATIkyaGggA9E1RcLiKzmgh4XhSMFfBVPKZU86PXCcNteFvAf4vYa8qaPFjbCAsK913PBqyjeU/TEixjsJYtkYsWhOcidKO47KrmRs6GUGFkYhMECwQLBAsECZ2GBpTeQs2isqHLsmJX9+9udKJqOTXy/E73N1GqfKR/Y/1flQ4c+bqcmv9Wo1U7MVkrNmVKUzsRG5mKVJtDC+74ODvQToIOdruOsZGwXQWfkT0GNRCbfFtPMSjuxklrsiI5Kg3CrmhwrEoN1Q26EBVZlzxH1Nk0UPsfVmHrUx9iVkRix1kizSX6guXzVDYgELzbw7U1Xt9SGqq4qq12tgnazgQQLBAsECwQL7CALbMj2fdNNmfzhH3YmHn54eq/JHmgYd1v9uud85uAPveFje19zwyfwyv6bs/X6yelypTldRjBaUplHQMpgtM1gFLteIk48nEUw6kQRgEZRJBEDUujwI0gzJ50kE1IHQT+Q9Wl1u2RR01fZ9jfu28S6T4RmWvdGQ4ObZYHlngl8tCqKS8SIwTe/iYlFwzKLJBQobwHrYYHQRrBAsECwQLDA+lkAW5rzf5/0yJFU3/ve5rM+8IHpQ69//TP7XvnKR0vPuuK7bqz69dREt9hq+QtmauJ23T91TzJVe6IxVppvVE3arkS2UzKSYk/kqajF0Kxz4gAcguLgxgnz3Aahgj0UCsx0gY1VGISSokQKSp5QCHJVJzkV/3dNyQuugoLdlslty1GHQW8JC+ALnx9Hq7VoGYwORr32iBsW6wjpmkXFw1zQNTcQKmwVC4SPcKt8EmEcwQK72QL793cQTU5Xo+hxm+rXrLoP1w7s/fD4cy7/xNhzr/xydnjqgZmp0uzsWKnTrCIYrUSS4rTU/wwp9jWLKDTDa/kM1J+EwrMposo4EpyWiih3SsAHoSp4wS/ieckvqHsGRV3qEIAWEB+UCi40ifv2T277TyHMYItZAMtrxIiGnzTmsWBHaJ6ziE2fcyOhgfNpgfARnk/rh76DBYIFRF/2skTf/Ob5iXe/+/gLPvux77z8nru/9Nxf+Bufv/xvveXLUze97Pbskv33zk9WH2vV45PtStxMEIhmeB3PYJQOjKeiDoGotU7wdl4o46ko3tqLMsIEKPMBKHmAJ6qFrP8jUF9bBCo9CK6dEohiKiEFCyxtgbOMFUcGo1xk+Ja5dGeh5PxbYGuMoPC3W2M0YRTBAsECwQKFBayblyw6iiPK75pq5bbyxPhHS3Hpq2rd0zwFddjoDI48CQUVRJ3GGInxKjEyRlRMvg0i4vT7K6j0X/B+DE77RVRZEtDv1w18sMBOsgCfe7wv8FPyX+5yrvvVzGeWvZnFpfwpmrzJvPHFGkESLBAssNEW4M5FbHQ/of1ggR1qgYk7GzI5d3TSVL57+MUvuO2C17ziL+uVia/gHfvRFK/kGWAyECUUoScRGYNgNJbIRKKq2AhxzsmN0IpQv39npVhGXahGMQPVAtInY9lWB4dLbI1xciTE1hhNGMUyFsCiQMoV/IIB2xOAXyaNCEa72gMNDGS6CoEECwQLbJwFwprbONuGlneFBeavK8ljMinN5KB+87HL63c9ek2l0bmslMhEKXUS42Q0QrRoEClqFwIZX9fzZEdhJKUcOkoeS5Kv2j2YB4YTVNiEWFQYABTRDO4+vvV0q984l60+xjC+9bcAHt2BRofzA4UrZdbwEJmRbWFB+gGgIdf/VXCEsqrXHFESRNvTAtt/1Nv5iRwcOxbgWj+OwQaWqF0oFXRQ7Sx6HWxgR+RG22ZHTG23TOKkjIupXthu22tleu41ydFjP6bN5NXl1F1YzlRKiBYj7HUGlAEmtzrLnxvNMmFAyrzB/sZNkuWkBZj36LMlg81+oGkpQDn57bK2tss4+8y/Ndgd4jY4jQKbZViurUV9LQixfPBUIi3SoUCVwwXXJeBC6rNAMEufMTaJ3e42X2qtrdp859yA4CxIwsVIJFjh/FtglQvaHTli3Oc/Hz985Ej1gZ/+6ckvvfa1B5/61ncvnXv0ked0njn5wnR2/uV2rnlj1ElfUMpkfwUBaH4yKsL9zmDdMLgUvFpkQFoEowoLGKwIj64O9Sj3gKx4VDwLYS/w7PKL8mhzIIXMzrAAPu/tPxE+xes4C9qEwBryreKLnqfV6qKOjC9Y4ebbGqHD1ghftJSSL1x8Yz2CYyTtB7X9gqeQmW2KbT78bWl12pzYloPftEEXFiropnUcOgoWWJsFVvuIXnttRebm9oztrV/aas+/shTJ3zx+/8M/8fRX7njL6Tu/eUPn6ePPNjPzE3GrUypnzlSw8cR+JDhw4fkl9i9VFZ6ERihTRJB8VW9tPoCoW2Z8mYhC7CECiYRrQy0AYxcR/zr3g499/VrcuGGu3xhX3dLiyRQST5cwHMv6u8jzUFZxFqsGeStcVLOz/WqeN/5+Nje076t1KToRrF8vWtWN9QBfDxVY1/OQIdtb4N0sRT1QRvQEgdkOFghj3I4WKBZaQbfjHMKYd74F9kpZomiqJNElTvWV4uRvpq3WTzSOn3xr8+gzN6Snp5+tc43xqJX4YLQsRiJvFYu78/uNwTNuwBkEnmBFEIja7t95oowBKeUFeJqKflA/pO1qAbddB45xF88h2HVOtAqx0KwrOivoQtEibrBmUYyK+c98WjHGSq3mipKCmoIpaMwlOiztVkNzhZpfg2ybRb2BotTzoP2pVw9MoU+KNyVCfY/+Cl0e6l1ukLDuoCTkggWCBTbUAmHRbah5Q+OrtwBOLI27886S+/3fH2+8612Xtn/2Z59/6gN/+vKn/8t/fu3Mpz51Y/TY4y+pnjrxrPL09MWVZuNgudWaKrc7tThN4zjL1FgA5zTGw+XnNeJE8IoeN4SjLocThKzOlyvLnEAu/lLwZHDg05U5UAB6LDNoj7QAt9SCV1bcFIROdroF3IZPEFGef2BB0Rf7I8AuTn0FnsWXOgGc+tUgaMZli2v1JFwjvUzBUKiKqhBg4WNZOTSkoqqQcPlxyRYoBokyJCgIg0vSpeBQYKHL76QE84L8SvVQrZd8nV4uMMECwQIbYoGw0DbErKHRc7DAN74RSatVbZbLe9Taq1Oxr7HTs29KH3/8benDD72ldPToC6rPHN9fO3O6NtZoRGNpItUslTKCzxjboVpsiTZFkGnzYFMceO5jTnxAWgSUiB79XoihOpyS9pdB1Jcct68+IO8EbS8ATfm89tUK7BaxwDb9UPCIbbABsSb44GJ9+L5opy58vq93r9aXF8aKgPaeegakRiKD9wl8TS+LL661xVJEsuyTBYOdFlKWYN2CsJwQFDneQCHG8HlfAMUOWQacHv08ClkGUS9B1OMDEyywnAVCWbBAsMDOtQAORNT/gtL73ldxv/3bY/Mf/vC+J//0Ty8887WvXdk6dfz52ezcK9z83KuzmZnXuDNnXhHPzDyrNjM9WZ+bK9daraiGYLSCALRkrUSAAS+AIjjlPkP43QxBqKfYvdRD8q2UcgDjyItHmtr5gJb1sN3KKBQbdkFHNrNhQt2wlrd9w27bz2BDJlCYxVM8PqQFGOqR9x33GJ9buKEO9QTxpFNmRPCdcKF8iBsdjA4p+WzelvjGZX0uzqHA+rQYWgkWCBYIFggW2CkWQADIncfI9ddXJZu/UJLm8888eP/rTt51x9uf/spX3nny3u/eNPPAA9dlTz19Uen0zFh1vin1dkfGUytjOM2sIvhkEBqDRggojVhsYTnyyLLYgfppbj0fNPaJfT4vWvJe6HDQ5Hvo1mC+y24y4UTWrcvQ0G6wAB9izrOg5EehW94lAxoLTx1K1bjIdFdAvb5Q1K2x6mCUNR3a69Y7Z8L2+hsZzveXbSbPKRKb2ec27osfG7GNpxCGvlssENb1tvykVe67L5JmsypWLxLR57vMvtbON36sMz39zsbx46/vPP30tdmJExdF07MLwWjGYNQKg9EyAlEGo72fEcWp50qBqHQvPjMFuqIVCbdbov90lHlixcpBYYQF1voJjGgiiM7OAjT9ampSj+jXxZc/ZkmKIMEZrIo4djLNkkEsDkajXMHhaFX8S4p82ebS3XEvDLc7ZnvOs9RzbmGrNhDGtaMsENb19vg43c03R+6//tcJ90d/dOixn/mZ537z537uhrv+1b9668Mf/dhNx7785Zenjz32/PJ844p6khyqJp09cbs9FidJpZSmURlBaAkfdIzXghH2LyOK1+eCew4J1za1AD7UbTry3Tns/PPK71u6ppIAABAASURBVIghwVgLS6TAEsksIc/FikZybtfcYbNdM9d1mCiekHVoJTQRLBAsECywYIFIVPeIJJclrcYPJK3Wj7VPnvzZme8/9MPT377v1fbJJ68em5vdsydLZTzLpArw9NMHoaIS4SBFTSxiuL2phGs7WCD/nEaPNOzKo+2yPaQObyL4CTIWzZYZMlfriGIVfLHk6aqIIiAFJFzBAsECwQLBAsEC62gBbFLqT0Lf//7SU7/wC/WHf/zH9zz44Q8fPn7P3VfMfPf+57qZuZdFnc7rcfL5Q25u7tXpiRPP19NnLqk0m+PjaSI1BKQVHLmUrJMYmx7/FqhRI2qwaakR7l8Sri1uAXxWW3yEYXhnaQGH+BFVHX9GxSAcxXdEZEcmrNYhuapzRq2qZABqy6rWs/Oha7dnCVewQLDA0hYIJcECwQLeAjffbKRSqcuznrXPjY9f0zTm9fMnj//EsTvu+OEnPv2ZH8oefeRFY/PzB/Zmme5D0LkX+8w4X8V3EtFOR6I0ldhmEkMeOfG/xS7OissykEwEct9PuG1hC+CDwxeJLTzAMLRVWkChR4D4T5SnouQhw4dchJsVkSlKB1GU9qQRglFVtQ5QFZdHomgKqae0DOOWKQtF29gC/PyJdZoCmyLOqTk2QJxTI6HyMhbgciaWUQlFwQLnYIHTp42MjdWlVNqXGXcNTlBukiz7G63T0z8y/8QTP5SePPmSarN5aD8C0L0MRq3zr+bLSSraTsT4YNQiGLUSYRjeHUDPIkB1oC4Eo7BKSLLdTcAHm9hO81hYe47D9jcyS2BRMJpSEUGo5j/2jfoqeUAq53yhJd8qQtxFTbIMX2O9POfPubvQwHpbAE/DejZ5zs2dcwPrOZud1xbXIUxMsvMmF2a06RZAYKju85+P3b33lt0//Z0D7hd/7erml/76+mO/+8FXP/5v/+PrO3d861XRE08/v3zqzJW1ufmLqq3WgWq7PV5NOqVy2pFylvqgk6/jPfDqjwEo9xM/GTypfDPvNxEvxNPrC8ItWGAHWGA7Pc5DY7Uwvzq+shArBu/rkzEH0UBaFIyK5C/1C01SYqAWFr3PF9RnVndjFYLapAV83mkerDKz1aFbfYDrPL5FD8G5tb9uza1bQ+c2ny1Se12HAdPi5cjIJlEk3PM9lXAFC6zGAu95D7zmFbE81axJxV0kJnqxptkb06ePv3X+/gd/PH3oiRujJ489p/zMib31mUZ9spOaMZx8llOegHZEEYwKTjsNAs1SJFKOVfijoXwV6B9EI6KRilKoInxACWwrEq5ggW1tAf+Ab8QM+hbKRjTPNtkFIjsrzuFtRSZRZGU8XTQjLF9qLyBWdQYVFdQvYt/QQjk5igow30Nf8yzvyQumr7wQbUU6cuyjBrpqxVGVgyxYIFggWGBnW8A5vHjnaegHP1g93axOPPWh3z344P/8o0unH3ngms6pUy+VublXy9zsa2Rm5rU6Pf2i+Mz0JdXpuYl6s1mZSDOtZ5mUEZDydbyCZzCKF3eCmFNiI6LwwQ77ChIyIgKZB1juX15OHggpWGD9LbCdW9Tu4AvazXZJIS1oV9wjhbygvQIyXSHXH+FFzlnw1kWpldOUDIJLd1CCnMU3Syd5a1jsnu1f2FDJkxOErQsQXKyFtyfgtm/CtFYePJWIlTWDRrBAsECwwK6zgHM41xCJ5OjRPXLmzJUlnXvJ7Hfv/cETt37xbx29844fPnXPt36g+dCDV0YnT+wbb85H4522jCUdqeMktJZZqTqcfgJ8VxfBegowcUuzmRPLwxUr+U4FPcoJax3OYIQ/9YXbOqSi43Voak1NnK9+1zTIoLxjLYA15WM5UAHIF2Ce82aedBQYMxZyVMf7ecEXSNMvLoo9Nf7ef+PKR967EUSiwqWORcHGyAovZDgIiHsiPzjIPaVOQLBAsMCOsUCYSLDAWiyAQJTbg5FHHomlke0Ria9wafbStNl5UzI397eap07+cOPo0R9Innzqynj69L6xVjOeYDDa6Ug9SaRmMwSjTsrolH8/dOE35SFAAOp6wajzv0HP01JGoBZBLANS54RZKK9DQlvr0Mramzhf/a59pKHGsAX49A/LtmMez2B/rMdp9YAyP6WC+szCjWJGnqSFNC2Y8Yl+sZcaf++7ucx3bdEhlrvgOyYWtQ85IRmuXuS7FBp9LS3NUm8pLF0rlAQLBAsECwQLbGULOLyOd7/3e/vP/B/vufz+t/7YS+7+23/79Q/+jz98/dHPfvqGxj1/fX3pzInnjLWbF1XajQNxe27StOeqcdouVSTTMs5OSkCEEw1FNOn4+w7YgZznOWsVVWxZRHeXg0RUcQe4DRGiIlQhJFzBAufDAv5BPKeOt3Xl4el381jJXOBjVuTUovlhZQ/JVLHMFYGoZljRcAVY2VzdQ2p5FmXQliXLZfmLI+zH8tq7tBQ23qUzD9MOFggW2GYWmJ8fw4gvKEn6XJu0XpeemXvH7BOP/425Bx54Y/P7D14fnz5x6UR7vjyWtqSSNCROmxJLKiUcfcZ4Fx9hR1K4PCdWMgsgIM2whWVo1KFAjRFllAleBIpIxqj4rPjzUVFVMRHQk8tqL+5Gq9UNesECm2QB3aR+1qEbP9SFZUTOUQY4fMNE3optOJmcBDvYnxnMIodg1KparGgEpPiKioPRvBZaEwI6PhV8Qb1w1TdFo6zZj1VX3lWKMNSumm+Y7Na3AFftOo0yNLNtLeCOHDH+TzW9732V23/6rZN33nTTgSfvuueS2Ycfu7pz6sQLpdl4lUnab5T5+ddlp09fb0+duKY0P3doHCehYxmCUduWmHCJRNgQEDsK4kjJQ0psPNh+cBqC13OQ+B2N2xUAJYWWqr+LgOIm/qK7VJFegKpeupoba65Gb2fqrN5OO3P+W3pW2+fR5GPklyPsie+QuDNBatThu6UTl1iJYytJsmhSWNlUXoBTRcI7E9UU7sA6tLNQGrhggWCBYIFFfiSYZDda4MYby5JlU8dELploj/2AEfv20/ff++PHbr/9LWfu/uZrzfETV9fmGxP1RrNUa7dMrdOWGn85yWZSwU5VQbBZUifYpsRmqVhLZJBCBntGJpI4ihCoGjFqsB0hoR4UhAGoqgovZ51YyP3rfAhILWQQoQIEq0tsjFid9k7TcjttQmE+S1ngrOQMBIlVVe5fRuRV/D9VrEq88mAwOqIdrPAhqWbORmqtkQwlFvDJP6vq2XALFggWWGwBLhFicUmQBAvsRAs0m2UplSbLxlxsVH/Aif542mz9eOvkybd0njn2WjM9i2B0fqLeaiEYbZtqEYy6TOrYkyoIREvYU4yzkmWZh7VWHPKqKhEDURMhGI0E4ajwYuDpEGWqqigDVNE8EMU2B7H4QBW7lsN7Per6PCtuBSgGQYCEFCxAC/BxIMhvfWCkqwlIXTGTXF8VlCIu7RQLP8Pi7HR6WiwiDG8DKJVcpFFmjMmUfylf1RX90wn0t6BwBKyrvK0F/Y2spV7QDRbYuhZY8zLYulPZCSMLc1hPC/Reyb///XX3z/7ZRe4X/9G103/8py87+jv/8TWn//wvb9RHH39p+dTpqyszM5dE83OHTWt+Kuq0aqUsjUs205hAkGmcEwK7it89uGhyOJyQAr3o0SGw7AIyr4MshJgWGLQDsc8ipkVbKgZ3QkHFKcoA8iLdu5zfC8M+vwMIvW9FC2z9x4LraHWW41wIxYojWItxI99cWHxDdIpvnaWSlf37qcbiHkyP6zIRgs+oFGWxiVI1/mdHUaLi+I8OALleUhFVzSH5pTlZ1d07EQyJdFUVglKwwNa2wFoe/609k602umDZvk/kPBjjxhuNTEyUxUxMwOFfJSV9RXrmzBtbjz7yw+3vP/g289RTL66eOHmoPDM9XmnMxeVOS0pZIhFesEVw8AbgqP1O0j3FRGyKU9B8WtyIDBSwnQh1BIUOr+3F4rU9eQDRpS9DU2CxcWA/QhXItBuI8vzUIKglFFShpzmFlmyFC8PeCsPY8WPQ7THDHfM4cCIFvOlVVFUEyWGdZpl1FoCKlXLZytGjMnyZYUFcqVijkVUTZTgdtYLglDpoBOEo1jYaJi/oRHBT9Yys9RquRQfjnRAaGi6DKKRggWCB3WwB73R2swH65745xvCnoUeOlB1OQ5/+9Kf3PvZf/+sFT972uSvnnjx6XevU6Ze72dlXATfo9JlXRjOzOBWd3Vudm6+WW824lLR9MBojiIwAg93DbzYcOoBtRAiIESyKLASi3Xmy0L+yz7DpWAgddhtCPPWVqeOYV8gM0E9VxEsEF3mQkHaHBTbw497Aplf92WyFMaw4WAxSFTesQXz3FP7IjLUZV6yVWs2t6mQ0RS8am0wjhRcQ69AeAfEKCYoraBTFhSZpgbxMMfScC/fdagHdrRMP894eFtjxo2R8h9MMlcsvL8vBg4el1Xpe+thjr5m++1tvf+aO23/y6bvufuOJu7/1wvZjj19amZkZH0864v/nJP6x+jSVKt7ElYEYwWQvEHXig071mwnWeEELj49yBqayxJUfVBRKDrUcNAuAXZQUOhQqbwG7yQLLPRbnaAc2fY5NnHP1rTCG1Uyif4mTB1wny5xY6+TCCxdNwww3GvMkVNU61czCA7CGW/V6XrWidxTUHsbweEJ+t1mAT9xum3OYb7DAFrIAzy8ELtrakiTJBeLc89TaG7J28+3pzNxPNp45/sa5xx97YXrs2KXludmJiU5HxhGIjvE35fFqvoJAtIxAtAREgLFOjBXhfwSoIsKAVNG8cGMhyMuIS3OZKn3CYmB78jWpNgiFXFGZAAkpWGAFC/BJIVZQW6di9kSsU3NbvRlOlcDKjx1ek9RqVh55ZNGoFwejUWTxej5TjVJRuJHcE4jD8hZC2SrgJL9yx5Xz53BHi3gdcw4NhKrBAsECwQLBAmdlAeeOGHfz74+7//E/DjzyUz91zT0vfflrvv3e973t0T//i5uOffpzr0wefPQFpTMzV1abrUPlpLOvkibj5SytlLIsKtlMYpcJT0EjBJ4xAlDC804glzwQReCpjlsOQJ77CQFeSD1k4NKB3HAGjctKGK4T8sECoy3AJ2l0yXpLN6+n9Rr58Dr03w9XaJyzXAC+OuJEtAMIT0cvuYRFAy3AKwzkJTH4/hqV0shoghKcqSJGpLPwo+GtH9BYZVrUc1+91UysTz2wwQLBAsECO84C53VCH7gwEhmfwinoJTgFvd5a+/Zkdu7vzD306I+d+da3X5s++thzy6en9461WjqOk88Jo1JHjbJaBJsZgk0LOPE/G4oDigjAKYhEVgBFmSLUNKIIRhX7CSQikPQAmTjBpUCe1Odzvl91gPeVqIiOwLs+5DVZlnPhHiywlAU2/ylZuceFlYBRD2SQX8fEkXis0AeLPai8TP+9pcy16CtA2Yj4FcpAlIBoOEFlUFQrTkYjk4rC0wjck1dBq8WpqM/33VYaXJ/qMDvgcIYskiBKAAAQAElEQVQLQz5YIFggWCBYYN0t4Jzz/3vS47/8y7UH3/GOqftv++yhY1+/+7JT37vvGjc7d32cdF5vkuQt4F+THT/xQjl15rLKfGNirJPImE2lDsddxZYQY8Mx2Gb8n2sCrwhCDSjzRIS9gcARBwJRlfwftx3FnApKvgDESMyBrDKhE/TJQBTbFer055ENKVhgG1qAT/HAsNe2KAaqLpUZ7oOB5FK6q5EX9R38Q94274p1L07VWdtuW38yuqq/M2qMMwxIoyhTEcumfEsYCXkC7KKkUNJFUpHF+l0lFGC83UwgwQLBAsECwQKbYQEGovKtT9fkgvqUq2XPapc6N7RPnPqRk3d87a1Pf+pTb04efuiltdm5g1OdRKfSRCazVCbwGn4cDr4O8GdBBXJJU1G8ku/34ygW5g38ewEvw8RIQZZPqMf6w0oQ+72EdKBsUaPUWAoDNUMmWGD7WKB4pDdyxA6LiTjLPli1GKanbA5xIZNvMnM2bTZTqdUyaTap4sXFjV9NC97TUqXi4lKUISDNjDGWDbGW7wiNe6VlbwtKrMP6o9QXtEaVBlmwQLBAsECwwLpYYLiRL3zBSHlPVebTPaLRs4yaV6tNf7h95szbmk8+8ZbsxImXVufnD+1NEplCwDmBk9AJZ8UHo3g9z19O0iQVhzJhMIr2tQ9FEFpQBpf95VBdMlHPF3LT8QwONCjsg99XumWe9MpQyXfWR0eHsL7aLr/BSN44u9wMYfq5BYpFlOfWeu+tSTRT8HzAGP+RetjURo0slcnJTGZnKRroxgzkmDE4GY1NZiJN0ZCFCC9ecC8SOivY5R7lYkA93cB0LdBvwK4okGCB7WeBRc5k+01h548YH5K6m2+O3J13ltyRI/ta//AfXtX4gz948TO/8a9f9ei//D9f3/nK128wDz/2otKxE1dXZmYuqTQaB8qt5kSp0yyXun8rtIRT0RjBaGQzMQw+sSMowGBTHf2ZYqtQGBPo5gWSHBiB3ygc7rYPRb4ol5EXS1lAWqDIkxZgGXl2T54o8qQBiyyAD2uRLAiCBWCBtT0avbWGmkUqZEUelP//kktb05ncc4+V48cXqSwKRktxbKOolJmolDjVjO4DDfnUP8SiJfgkX9Z/c/2K/QWr4NlugVWo96tsE56z2yZDDcMMFljeAuFhXt4+57+UDvolL4ml1ap22u0LYpHnu3Z6Y+epY29t3v/g30wfeuyN0ZNHr6scO3G4PjM3MdFqR7VOW0qAJi1Rm4hBIKoISB2CUdc9DfWBKGZHV698CgpA1p8oZt4JzjX4KwgDQCkq4w6V/A6mlwpJQYsCn0fH3GcKMPYl73VQ5vM+0z1Z7fKBDFiAlhoQhEywwHpZwMH3OHz9VC5GNKqptfMnT1p561szue8+v4wh7qVFwajwZLQcpxqZFFrwIOL4w6jgRVRlpavnEFZSHFE+PLrh/IgqQRQsECxwHizAtUmg6y4BF9KWsAA+EMUpaOze9/HKqfe8Z+KJ//CfDtz/R3908eyjT17dPn76JW5u9lU633iNzs7eaKZnXxqdnrmyfGZ6b3W+UR9LOqaWJhKnHdEsEYMAlL+QxJNQAc+AVBGccuMwosJ/gvsoYBzCixuS+KCT3GKwjHoIG0HyWvk9l0CILS3nh+UsI7xcoUNA0MuDZ/J5MgHBAsECm2cBLjysSd8hotPO3Jz/z5TkN3+TJV5c3OhTCj6nBt954yiTyKRO1TpUIfLC5e+OTslRR4WkACUBwQLBAsECwQIbawEEoYgdnZFLrp2U8jOX4f3WC099/743HvvS7T/51Dfu+rFT933nla2HHr26fGr6wHijE092UplIUhlLM6njFXwNw6tgVyhFKjFgjAqSKIJJhHpCcG9RVcgUeUpGg1J/kIG6DEGZXxLQYWO9PSNvmqKBvaRXzpIiQ9qfJx8QLBAssKwF8mWTLzTyBCsUlPxosA4xunRACjXfHkJCJ9bZVotZB+cxoMYM3A5JH0oli9NRK2ryCFbyUNT1qYxiF8rZOyDonQTKrkvBbssUBh0sECwQLLDVLQAfrDhxULwCiySanxTJLnOiL7StzhuTxvxPNk+f+bHmMydelT59/Or4zOzByVbig9FxBKRjSRGMOqmoShkRaIRgNDKSB6OYvDIsxHag4A10VFVUFbnRiX6fwSjhTz8ZcI4C2yV8GdpaukkUdpPr0oIM5wv5LqGrMdkuMcWIaQbrDBuFa1N6ZskZyohh3cE8dYlB6XCOy3EYFt9Ek3bbKr7ZogUWD1SDqxnIi0SRE40zKU5Gh4p1YQZwH86X5nfPhluwQLBAsECwwCZawL3vfRX3wQ/uaf7Wb1385E//9Ase+JV/9rpHPvThm576xMdumP3GHT9QPnXquRPt9iW1TnKg3GlPldrtWpympTjLNMqsGOvEIMjEOzFQeHiHXQPAQak/igALXw+Zn5PzPHPkPBBEMuAkLPgCwxubov4o9G0p0PDJ39ivZ4ZvvmGGxgsQNgK59oEDZX+Cq6Bgd2Ra0lY7crZrnVSwTr/F1s8aa1xVdCj9AxniRwejEV7Ta5TCP1mBh+HgFYtdhyozS2dEGrB6C4yy4+prB81ggWCBYIE+C0xM1KRcPpgZ82yb2htsp/ET7WPPvH32+w++af6B+19ROn368j2dTnlPhtfxWSZlmwn/u07jLBpxAEJLBHHOIrgDbKbC/yQlzZxkCFQXtLyqMEJ1zoJYYeCJqqAyAGwbwr2BZay1pM9DAZJge5H+y48KBf31FUoMNqnny8ksA68LRQWWUQtFwQLBAhtkAcSQaHl1C3BxMFouWymVUryqT3Gciu/NaAtOwDsFVQEra75WN5Y1N7tdK/TMsV0nEMYdLBAscF4s4BzCvJtvju49cqR877veNX7vO96x7+m77rro1HfueVbziSeen87NvUIarTe4+fnX2dOnX2ZPnHxeeW728GSnU5pIE6khIGUwGrkMb84t4ARRYw46dzp6iGwmYhGMIhb1xf2T9UGm83eIQRHtYVQIRvt5ETYFBWGzggu7h2eHKYryxIKc83cMw9PezQuolMOhtQICnh0qOi0guJRy0JCCBYIFcgtoTs7pPrINL8QNiY3DV5GIw51ATAlu6bQ4GE3xmt4YBKEmhSPCwapBY2wd35qLdpgteJT22H4GvdMpUKTn5BDQkO+DlK1tT+j2HHYYdbBAsMBWssB995XkssvGLrj44kNRu/2izKVvPXn/d3/06S995a0nvvKV13cefvh55tixvaUzZ6rVxnw8niRSSzpSSTtSQjAaZYmoTaX3W/LwrfRNKtwKwPHAAf7agFKCYpyAIrAUEYhEIVSoCSFnebm+egVPSvQVFSy70iXKCp1RVHuD1F5xYIIFggVE/HrqramcGZTJ0DW4hlxvbS2o5RrOC/C1lK5DLO74you7gPdFS97gWobK8HZerGZONXWiFhQvZPoC0QF11805P7R8MLlIIVGHO5BLzubuupUK2s2Kn9siYa90CzLbarCbYz+ahNic3nZ7L8HSO+MJaDZj6XTGECwejIy8CJN6a9Js/WjrxIm3NY4efUN6/Njz5MSJvaXp6Wq92YzGEIjWEYRWk0TKCEQjwBA8GRXbDUHhp+mvPYyoMi/CuwqcrcMNCWIxRkQBOdsLbbFNJe0H2qMcZCB5GfUg9Tzo4sSSQShGL4sg4QoWCBboWkA9xeICJV+Ay2Z02FZokKLSCqkISNmWVYW3Wb7CYrdSrVqpVhMxcSdTf0LqHLyPQ2MOYyB8k96beM7fio595qxuuVHg+lCbPAFWCkq+B4ykxwdmkQW2jSB8jpv1UQVLb5al160f/pkm9/nPx+7mm2vu137tAvfud199+j/8h5c+9ju/9ZqTf/Znb+jcf/8P6NGjz43PnL68Mj9/Qb3V3lPpdMYqnaRUThJTylKN8b6dPx8a4UjBdKHwqQXob8mTEs5vGY77UTdQlR5FNapI4fq1O1OfdyL8BahRvJdRFzpKugz6yz0/VIdjHYT4sXJsXl8kzwsvVCZhoafhFiwQLLBgAdddKw6iAmC766UX61G0DIp1163mfQTVETYK28iQSYAUaAJLpcXB6Ph4JtVaArStxqlFixaBaH7USjeAvliLIwDUexrXbT+nEHfzyxCqDsO3hTpsgBAqID86eY3RRUG6DSwQPr9t8CGFIZ5HC9x4o5FKpSRzc+OiepnY9KXp9PRNnSef+pHmo4/8uH3s8Ve4J566tHTi5J56o1GZzDIZz6zUnJOKdRIDxsJzIwhVTGMB9KtO8ryDl8XLNM08FegS9PT07QZKBIhAQbqxqpD37tqJD04ZiHqI+OCVWwShyFPP64MnXQnUL+qRsloucxizY7YPyGO+HC8HVVDyuRLKex3mkg25b/VGC0Nu9XFuz/HxIdt2I88fCYc11R06BVxo3SyJo4zMCuipOSgCCBmFEDgPxo+pqKRCj4DyJdLi0lrNSr2euFKp7VRTi++7gIAXh0Zct9ecQlLkfSkUurQrpmAFDGuiTd8G6HDRCi2F4mCBYIFgge1sAeecuve/vwTUn/7wh/c++gf/+YKnb7nlivknH39e++TJ62Vu9pVubu51MjPzGp2ZeV506tSh0szseK3VKo0lqdQRkNYQgJadk/w01PktgK50GNLzs/C1nkdQ2hdtDuv7faqr2itDnnIPGN4HpP0y8BALy30XzKwCXr+rV/A9ioYYdHqgfY6FqgUlnwOF0M35XXxfbJhdbIwNmzoftg1rfCMaXhgwuQKLe8pjvcXykRI2gwI+cgaBqOIbLYJRa01kM2NcCqB4ZFocjBpjReLEOdMBw58ddU79sseyRhfojN+lxYFBk12CuBcZJGjgnqd+PpeMuuftjCoJsi1ngTCgYIFggY20wAc+EIu1h6TdvsYeO/rq6Tu/+fZnvnrr3z5+x9ffPPPNv35Z+sRjV5bOTE9Wm02ptVpS7yRSTRIpdToSJUCaCty+xM5KCV45hu82GC89OMjakoN6F0UgCMlAGvDxXV1sFL04l/xSdQcaGpFhPaK/yOf7+2EHQD6//gLy/TUX8wNjX1y8cyQ0BbFzZrTVZsJHidhq41r9eEaMno8MwUYcfIksggxcbALuRhCDiipyQBSZtFQut+JKtRGXq53q2JgbqNSXoZ/qy4I1CEY1S+FNOs5pykAULQ8sd2SgCI2i2YJ6af9Nhf/6JYFfiwUUygTIMokaxDIqoShYIFhge1igJElyCF/2r0nT7AbXav1YZ3b6pxonjr+5+eQT12fHnrmqNDM9WWs1pd5uSx2BaBWBqA9GQWO47hgnozGcdIz5+mAUmwISfDEc9SodBYM+qhZAU0umQmcpumTFsyxY3A/mhfliR0KLwzxESyRqLlG0JnExnjVVWrVyUFyzBcIHsmaT+Qoj7OYg8+sEVOBBFiAjL+9noKuILFVVTBRncbnSLlfrjWqt1qmYCd+cjLhQZUialp2UK6kzkuLdikWY7QrOtgAAEABJREFU68QPQnoXBPCVvWyPwRh6fGDWywK09sptrU5r5XaCRrBAsMDmWMD/gtIf/dGY+8MP73/8Z37m2fe99BWvvO8//uc3Pfbhj9x4/DOffZV77IkXlBrzV1WT7FApTfeZNJ2MM1stORdXsODL8MuEPwEFHyEgM84JnTp9MQERYjS8y4I+kueXm53XgQI3IZCQVmGBwmarUN3RKv552wozDB/IBn0KNGyBEV3gAUDqFSAWFROZrFwqtWr1WqNcqye1yYgN9HT6Gfqt/rxIOXWiaoFMBFRwFT048EukQmWJ4iA+KwssY/C+9lan1VdhC7LnZUjhoT0vZg+ddi1w4YUR/OykVORCTc2Lxdm3Ze3mTzcfe/xH5r79nddmTz71vNJ8Y18ts1q14l+7l0wkRDmKpRxFHjFkkRoEoQCpiiAJIk/EoghEcfc/DYpAdTlf4ctQ0VPWJt8FspuZiiFsZp/n1Ne2G/BaZotnYDXqW8oGW2owq7HeVtcZNuhwfvT4I4NgtFpu18bqzdoEgtGpqSUrmkVNVPCdW8tWNM7w7dghukVlPI1g6OHgz+jjBqqhdCAfMsECW94C4aHd8h/RThugPwm9+ebo4SNHqg/89E9PPv61rx08ec89l5755reeY2enX6JpemOUJD+ks3Ovzk6eeJFOz1xeaXUm6tYKfyEphgOOAFIPBJ6xh0oE/2yA/LHO747OGkASQlZxwdkLukD4KgOXy5sckG1Qxg9hg9oOzS5YYHXc5n3uwudOwnVeLLC6j5lLs8CIYbKoT0yfg2A0rZTKrWq93qjX6h0bx0NaCxUWB6PVqpPIOlE2RR+mQkfkUIcA8c+M/5kiCEgpCwgW2FYWwLMrxLYa9NYY7LDZOltjWFt6FAxE5e/8nbJcddV4pd2+ol4qvSI9deatJ2+/861HP/3Jt7YeePDl1dPTF080W+WJTieeSDPln2mqZ04qmUicWtEUTJKKS/tgIXMWBwT4VOCy/TkoKVAYRFXFREbUADq47fT7dvJy/i8OkDj/IwkjwHMFI+DRwn3j02b1s/Ez2ZY9+Fhu6DOgzC/GIflSE6QaXQ9hcYNPyUwUtyrV6nypWu2MxXupMrK6GSmNEL2qoimWcigE+YBggW1mgTDcDbEAPAL8TAjnV23ca69VOXmyInE8jlPMyzMXvcJl9q3pzMxbm0ePvg0noS+PZ2cvGW82K+OdJJ7IMh3LrNRwLlAGYvAMRn0gmiRi00RchkCUwMmp9AWkViw+GPp8QkSNAsZDVKW4+AF6HqIe7wXhFiwQLLCrLJC7CoEr6E2bPEFBQckvBwaNBFyWMBhVp2kpjpuV2th8rTbeqV8whm/Oo1swi8Rpiq/ialMRtOXo5uDYxIO6quoHrMgQICEFCwQLBAsEC/RZgCeheE0euX/376bcv/inlzc+96kXPvJ//otX3ftPfukHT9/6hddmD373JXrs6HOimdOXVRpzB0vt1mQ57VRKWWZiazWCy47g1Y21QvDH/okYffA35GN44Qi8AaUfVodMN6mXqc/BXcN5oxBtSQGUQII7ivx98LZcmaDtBUi4ggUWWSAIggXg+7y7gbvIoihqlSqVRrVS6Uzyx0CXMI9ZJOdresM/72QzH40iDOWrHzTaU6WDIyjzFCWFAwMb0koWyPeJlbR2Tvk6z3edm9s5dg4z2RIWgCNW4f+e9IUvlMS1Dkpmn6eS3JCcOvGWxmMP/79ajzz0Q8njj77IHH3yourMmcl6pxnVko6UccoZIWBUHiuAOlBCGJAiX4KzLamRkkbCX2KKwRs4YUJFwBEqBnqqKqoq/kJdtuFB3gtH3wo/7lgVKPK5NgQ5070P57viQHawBXbnZ74rZs3FTpzL08v6XSB+xLddl5pI25VquWEqceLWFIzyZDQ1aMfgxZB3hXwBhJC0f4T4aODocO8XDukMFOWZ4Qq5dHfed5st1nm+69zcWTyDocpWssDGPg+ra93dfHPk3ve+yol//s/Hv/0nH9h/5+/+zkVHv3fvs+ePH3th+/T0K3V+/jXamH+DzM78gE6fflZ05tT+8vzsWL3TNtUskRjBqEHgySMFxowIaoUBpEJm4F1jGLwEvxt3waDTQNafVFUG/+WlDm349vLsyDv3EBYMU8oErYq/FPcCYHty8gE73wLF07HzZ1rMkE97wQe6Ggv440t4LK+bGRO1S5Vys1StJq5WW/IBGvZlIvW6k3IlgxPM4BTpwopG0fLaPxb27IGqnqIVT5EHuzuTN8Aumvo6z3edm9tFH8TOnSqfiY2b3fKtI8hTwMj8/ISMxxebeum69iOPv/HMd779U4/fecePP3XX118z+517n2tOnTy8p9OJp7JUxpJEakAVAWhNrJTxld/YVCyCUgfqXIrpWGEQSifN/2aTr+IVp6XwzeKDS3hni7roGz7aQZ8AQUAqfaCUQAn0eA8IFtiGFjhPQ+baIc5T99uq29ztILhD6vogiy/NHf4vTFElTvc11hKMJokTk1gXSWodXZ54B3Y2H0avDgZG3gO8EDCxfxUEGlKwQLBAsMA2tgA9mkqpNA7fdrFI9vwsS96YJe2fbp4+8xOzTx19beOpJ54XT585NJl0SlNpKuNpgmA0lRoCyqpzUnKZMBh1NkGgiaAUeTBozkkEw+QBqYMzzkHPDPcsDnUdAlIUeD+NCiL5jpBTWbhQcyETuGCBYIFggXW2AF2PwBuq+hu+TEtmoqhjyuV2HFfTE3JyyR7p4wYLx8fh/SKbwsNZxXdxwLFh9DDgzOAEBytKn4bLHaP0XCS4wVS0VVCWojeSHobzvYLABAvsXAts+ZnBzfgxYu0WrM/vphteyZfdf//45PHf+q2LnnjnO6/7/utf/9qH//CDNx393x99TeOrX3t5/eSp5021k0vGO+nBaruzp9zs1MudFO+crJYRgMY44eTPh3rAcLkjhkXhVxWZKFIxRoWuV+FNcfQq9KaeR15URFV7AMOEEofQtAu0ZWWJSxfk6HUhM8BRqQuvRH5AYf0yG9j0+g0ytBQsECywkgUWlrKKNXynI6mJ4iQum+wA37wv0QDc3lAJT0ajyEbGZHBkzrFlwPuiQtUN5LwUKp7SYeYMdYg8t9o7A9ACq60T9IIFggU23QIIhYTffKW86V1vgQ4741Upz+0fi+MrbJK8Kmu1/kb7mad/fOaBB97c/N73Xl07dfqKA52ksj/NZDK1Use3+0omEmdO+JvydNEG06ARCyCLgFJ9EBrHRnxAqtK94Et7fle9nqp6XWOMGPAquKiGYNfaTCxe/fuTU9RjGQENoU+HWk67QuZZ1kOhRIEv7CoyvxHwfWxEw+vT5gbPfn0GGVo5SwuEaquzABdpgaVrUEOkt2KsM5pJOUrx5sgel6Uv+sPB0slJJ1rLEngzp846NXBaCnTV3BDtZgdJoTQoDblggWCBYIHtZgEEdAoY9/73l57+2V8de/SnfmrviTs+deH0Xd+6cv7BR65zs/MvN53OG0yj+To5c+blcurUdZW5+Qv3dpLSHgSj4whEawhCy0BsBa/jRfiFW3Ap4P02GMSTnmVgaYwKkcvoT7twOVVoquLeBwHPwwDXF4Q6ry8Lly6wbIm5gpLPUSiBMigV0LxgV9+DFXb1x7/LJz/sJYbzXfN0xSTO+yNxoiYzpRK8oNiDY2Ouq7mILA5G5yf4M/Epvu13XGZTizjUYRWyBfhRtLzQBv0csSA5nxwGeT67D32vygLhU1qVmTZEKTR6lhb4xjdi+cIX6vNpeb8bm7uuZMwb5r57/1uf+cLn3nbyy1/6weTxR59fOnXqQG1uvjbW7sTjqZVqJ5VSG0gyKeMdUxkOtATwVJSBKEHfSdCpcl0g/sQJpxOHYDJDGxb1OGKFl1YqIIMmoO78qSdPPq0/BbXiQMU3JmhDFyAyEErm9RGyqix5cWwsJl1SaZcVFHbbZdMO0w0WWJ0FuECgSdJ1Q8gheKT3AbEO0oh/KRniJRLc3FBJ5zEn5WqinU4nsxm+y4tDQCp5QOrEd4YqpCC9RGdJ9ASbzgyPaNMHEDpchQXCp7QKI20DlV31OXY6Md6Z11wp2S+q16mYN9pW663tE8ff1jj61JvsyZPPj6fP7K825utj0B3HaWitk0mplUqpYxGMwqU6kRjwr+dBhx0pg788GBURBJYZ2mCgKVA0cKxIQh3m6dets1DLwUCUMoG/p46qihHxUFVwrAWA9V2DeuGIW38ReWKEWhAFCwQLrGyB3aUB5wIX5OfsvLdCFIp3QBbIFF9t858f9eWjbvRZg/LxcStO0yxzncwhGoX3tHBojlqgvg/cFKCoAMuLgRSygrIMrlCKKnlewhUsECywjS3AdWy38fhHDd05p45/L/TjH6+4f/NvDrojv37Vqd///Rc9+m/+1WtO/MkfvbFz7z2vcI89fF106thV5cbsRdV2c2+l0x6rJAleROFtVOaUQWeEb+8GgAuGK4a39HxBxbtClfxyMCSSeEAIVRT4nKfkwPQSVHr1C75XCEbRIOVg88QM4NsBzYXDd0WbCqGCguSDAJMnzUm4BwsECwQLLGmBAT/BeBHeD8qZKZcT0bIV/hgoBKPS4mD0+CEr4/uS6fn5JMlw4TCUG47zLkpxN4AKbqKqgPgL/s87U59ZdEMj8Mq4L6MzWEkHsyEXLLBrLbDl18JO+mQ+9CEj110XyenTdZw0XiwSPz9tzL62c/TpH2k8+ujfTB9/9NX2iUeeFZ08drDemKuOZx2pZYmUbSYxTjQZCIoP5PCp8f16fj4JCyEvBFhQcgXE4as6YFFEgAirsRmIxcK5Inmx+rughQUIrkKOMSMVnjanbAMqwjY97d4oJxQdKZkCvvWuEogCm5k2u7/NnFvoK1hgp1uA61fV3wXEGjVJZEqJ1OJsubmbRYUHj1m5fCzVZL6TZUlm4V3pIB1aFUEHTOCVvCxcrssWtJuVPDCWs7r0rGqFSsECO88CYS1s3GfqT0Pf//6S++AHq0989atTD/7O7xx++JZbLpt+7LFrWseOvcTOzr5CGvOvk7m518n0mRfoyZMXl2dmpmrtZmUMgWg1S6WUZRIhGDUW43T4tAj4SIcI0AN5BwigBMq884XDRBIP3JAExYJi4eXzYEhBfELrvrif+oL+Gyog9SS+zT7BAstWqEZaQHz7gosSkGXSQkvLKK26aOX+Vt1UUAwW2LEW2LIT6y1g/4oew4RHVE2jaqlTKpUy2bt3SYfh/SFqLKSbbrIyM5Mls7Np5vjTSPjWjg58C6ALin0c5EheUFCfOYcb+yPOoYlQNVhgR1iA64DYEZPZipP4wAdiaTb3yezsVdlTx15x+rvfffuJO+/8mWfu/PrbTt151yvTx5+4ujwzu6feakm91ZF6J5Famkk1c1K1ghNRJ5qBQTCK7+5C5NOkNyxgICLfpT46ZB5iJAcwAiQtwDzFK6HQH6BoupcH398G5UV+qAhjR0lXYbgMJeKh/JgAABAASURBVN1EBaKbXUfCVol1bDI0FSywqRZYet1s6jDWubNVzgqL18FxwRv6L9V4q2MRRyZSqrUlilKZn3dLDYyecbjMybXXZjNPPZVlaQr3irc+HAewqBXI0K+v38f6fLgFCwQLBAucmwU2qXa5HIkx+8XaqzKXvMJ1kh/rzM//TOPEyR9uPPXEq+zJE1eXZ2f3jLXaUm93pNZJpZZkUoN3rDiHYNQiGM0AK+Ksd4n0h/noyRmw/ZQ80A1IPYGG968QDzWAkqWTr9tfp+BZBbwvJ9+F76PLo7jL5URRSFmBXLrUHcpCLFW+2+Wrs+Jut9JOnP9mrYrNf8LY49KfGOc9CBV8X7eo1ZF6Gc6zni5dW/AOaXSpTZPEZuoAEQsdC8eT/wSSiIMDdpBBhAyZ5UGHSP1+LF8jlAYLBAtsZQsoBkcsEHDbILkjR4y7+eaa+8xnpo7+3b97xYM33PCyB37v99749Ec+euPJT3/2BvPI4y+uTs88q95oHa42WvtLjfZUqdWpldIsLuH0M7ZO/P+aBB9o4NCIiBRzZ8hpIFd4TIVz7AHl0oswcynzDjJC4CA9leUvN1SMal5C+VLwCotuip4VUoAVPUcmB0eYO/Y8v5hHhZBWsABtt4JKKA4WOEcLrPtTdo7jYfViTJ46l2UuSySOO1Iup3L4sBdTbxj0nwMyVX4/FplrtVxqBW5VJIMGWAShyMPZMihlpheUohzejfelAb/ndUiX1lp7yXq3t/YRhBpbzQLhmdisT2T7WfrGG43UamPSaByED7sOfu1Ntt3+W60nn/yR5v33v0GfeuoF9dPT+yfmGzrOV/LtTKpwhCUEoTGsGgGGjgwzRyInBkxsRCK4zkhFGJASCl+pUvheRU3moCgG0n6wDMW+NVLJX5fL0AU1BqA9oJi8r4ayfurlLB+CokA5pAIoH6oKyXKpr+JyaqEMFqCtQEIKFtgAC6zP09W/+lca5Op7pCZh8bopy1wipVJbKpVU5uYoHtkRPeOiAgakttlkJZdhrFbVB6UWLtQHoqjBQhCBKAcz0CXpB/VGYoRuf7018evZ1lDHG9j0UE8hu24W4AO3bo2FhpawwLZYGt2T0Mi97x9Vjr3rXeMP/8mf7D9z660Xz3zjG8/Kzpx5kem0X2uS5Afd/Pxr7MnT10dnpq+qzc9PTTTb+Sv5NJVyNxgtTkDhDhH35dN3MA45OlIGpUWISY+pcI4sgwoSuRwOtR0CUvEotBQ6efLBIlnH2/KgyiiwFuWkCyj6IM2R36nh/KhyZ+4gGIIfFGUoCilYIFhgB1iAq5/TKCj5UeC6J0aVLS1jrOicsw7v2WVsrC2qmVx11ZIN0Ycu3Rq/7hP0siPGy1Z7KJilW9uYkg3ul81vzMBDq8EC29YCI7zB1psLA1G58cayXHbZ2PSxqUta7fmX6syJN5y56+tvPvaZT/1o8uADN5ROnLxifGZmrN6YL9fbTa0nHalnqdRdJlWb+d+Sj631r+bpLP3EceLpAByW4nu/iKcO8+8DYze+wif1dfqKwfqEQ0pPi3Kvyza8VKSQy1lcfc30ag+3x/4QLwvh+Z7mCGZUgyPUgihYYGtYYPhp3xqj2tqjoM2IpUZJJ0CMLmfNAtRw8GDwk9ZmaSIxXtOPjaWULwX619FldYh9IAqVbjDKSBdSJEU3IN07OcLxFhAsECywKyyA9a5beqLXXqt4JV+WuDOWaHZJrPbFmqZv6MxMv6V97NiPZadP3RDPzFxZn5vzwWit3TT1pC1jNpW6s91gNJUYQSlfu8MT9jwe5t4LQhGrCtRzoIBGKTBsHxQz9pMiEGW512UBMgwKfR782aZuUwPV2Wa/oL+f4bJ+vUGemsSgNOSCBbaeBUatgq03yq0zIq5rYqkR0Z7EUuVdOV4b5a3gDnWbOesSONRyOZF9+zKZnYW0qztE6F+HRHm2YsZdXCplcbnciUqlRI3/e1Ei6KwAupP/h73/ALMluc4DwRORmdff8vX8a9+NdmgQaDgSANENQ0zDSKsR0SuSI4200oKrT2YkDvVJS+4MW59WGori7nKlXWGHsxQdSAqAQCcCBBtAw/u2YKO7gfa+3+tnyt26Jk3M/0dm3pu36t7y5la9zBd/nhMnTpw4cTIj8lTmq/eyx8q6/ZHbKgwd37bmpzwCeQTyCGw3AvgpXAHa3PX/reGt6InOl795/Uv/6n9589M//z+/e+lLX3tn+IMn3+i+/MoN3sW5KwqNpSNuoznutVslp9Nx3CDQHrJKF1mlA2hASYStzojCK05tAQ+xyfFNKF6M2opSCjrK8iLK/hHhtkooSY/4B3mDaooIfAR90wWGEJskGompSJfKlg8FGwpbsQIVjAUqvUP12A1wcGwDWrlKHoE8Agc5AuvtCuk+kNJ0rgr7C3jsiTiLbTX8SO8HUix2pNUK5bbbDNsGgTvmILkUa8oUSiXfKxabSErbSutQOAgQD6lE4kJiIX0HxuTOGrvU15JXVkcAoVwtzCV5BPIIbCYCXEZa3NaktPXVfid4U3D+4nuaz774Yf+55++IXnjxTfrlV67yLs5Nl5YabrHVFLfTER0GwgSUv4DEv/MpyDSxhwqzN6WNKMeIdlDFbsk3mqEI01RR+GKktRallCjIlD1rcDHQC7zCDshUlH/jHlAxlLUQoT3CMEYwDAAKScwL6oI2ERiwlsGxrAsFDQs4yy3Y8pAJ6mLE2uzKZLMHDAztQqtDG/OGPAJ5BA58BLj+UwyaDPcAhW0mBj4fRaaFZFRrX9rtSD75yUGdrIy7pmVWnsq6bgrFsl8olW0y6jjJf+WEjVewCZOs7DOwTt8GNiTC9doTtUuB5KG4FK7y4ZpjJJvKk2SnD/OJTzhA4ZV/9++qP/zpn5767vved/yVhx68avnlF29ScxdvVcvLb3May7frhaW36LmF6525+eOFRmMMiahTQCLq+r7oMBSNN6HcDON9jcljAmaGXJgEFLgNY87CvE4pha1QIQAxBFwKY3mbR0p8NmKzQCSh3boYaGUh8KOHvkRSNnuopAMonFUEJKjhLBhXdulIR9gl87nZAxeB/I7YvUs2erGlRylEosgYEwQhEtFQriiH8uEPm2HRwPY6uCkcd0ypWmpXqpWlguc18RYgwH62SpmWU/Q1wh/KrSzhWSfSndDyVEA7SR8usQpjQVxi086ne0AjgHsVqdgIOL+4WJFm81ipGVy/9OKr71p66rm/+cpD93/43HfvfffyI4/+SOH8+RP1VrtQ7XRUud2RIlBC8lnBnlMCXMwCLz1FKVT47zIBCgKFnRFzFKgKtlIL8pwxVJCEkovBtDVEYhkB5AVUViSdgjeilMXvCyJRaFdWj6PEdoaeqZJihZKCfCigyzaQvoKZ9tU3XEFHPgNSYBIrusIZO6cV4rx6SUeAd8UlHYBdnPz2Y4tFvYP+xftfbFBhE1V4cSnYT2PJ2mdsuYMVZorTUbFc65Qr1aVSsbjsaCfIag4KwkqZ3bTQyco55wSsW7COdluyvBWM0onOEWv7RA1iba289VKMAO8L4rDMnXPBxkOyv1MqlyviFI8GkX9DFIXvNn7437UWFj/cPHPm3f5LL/2IO7dwst5ue3UkodlktAzPi9goPSRP3ASZi3LjJGymCWGEmYU4ZQH1uBn92cfuY9CDGtJLRIQKXcRSsRkhNVFnUkpAh8kozKD38MKu1OmCZhL1rgz1gTx0UzlUbGHdMtkThUokKxrEw5xIqgtq65IfeQTyCAyLAJaJXTLD2vdL3u8Xa0M8SZtSOkStK+amACjMWimNvdIRzWy03tUYyuhhLdGkayq1cqtYrSy4Ba+hlfKNKMEeChjAlrg6wAg0Yim6xMyKcyLv6q1oHr3qxjzdmNbozS73aPcjcKjuDa5fbjbYakQKux88jGD+1//Vwyf52uK/+3dHXvqpv379M+9+94+++Lu/+46XP/HxdzS/+a23li+8emO9vXyq0mkdKXSak067WXOCdlGHvnZMKK4x2BaV/RTe27gwEWSVRkQCnALoROC7gMz+whJktkBX6aQPdPERSrgtUmaBJu6MKhlAKRgAzzq6QtUAYg+D81pAs/AHetIsrMmsoMtz8AQ03B0pVmBLzK04W90VshVV6wcMUDUFVaycTI48AnkEVkWAa2WVcEQEu+mb0to4rhNpD3Dx03e5HMmZtSc+NBk9Xi1H5XK1Va1W5j3XaygkowLvUbjXWqvYiymKeWxUZGw7mZHFVhzb2Kw2prWV8fM+Bz0Ch/HeSJb83l2aycmiOM6Edt1TYei8EW8cP9A5f/5Dracef1/n8R+8o3DhwlUTzUZxrNOUStCWQtQRHfliokCYNCotoh2NPUvHn92RcRqlRIAQFyjAKQhFAmSfKGIh2O6ggmYR9Bckogo22IftoYER6Dj4dq/ZplBhtghkE1H4igZrBRTF6vWoQT0LYR3NLJSTZgHz1mSPqv46DCh0yALV4SXjWp8SDNjxSfsa4rhQZNvJ5MgjkEdgVQSGLa1Vinso2E2fFDY+x3Ei1ysEruuFHn/5PaxEMjUVb5ZD5sntdWCTKRZMcazSKtXKC57rJm9GocpZpEir2KjACvY/2eyRdt1sv1w/j0AeAS7EQVEYIB8gGtRzbVm8Wnk2gh3H7F4aguRRmbvu0oD70kc+UrnwkY+Mn/3qd49evPfey5effPJ61WjcKq32bdJo/Hg0P/9Wc/HiLcXG4ol6p1Wo+20phR1xkYRqQPBWVPARXcFxreItj4mkMYLEFDOG3IgS+zkeQrYhL+22QUPQDEARBYzwsB/loU9eKcU8VWxGaHsaEVAFUMZuKdBgS6xBLVulZh84JnXYmlLyq0HLlJKmYH37sOPCpKUwR5oCVetvlpJfhVyQRyCPwAGKAFf4NtzFfqEdjWTUDTzXC7T2QgmCCDDyL//lUMPxzjygeWKiHhWKxbZXKC3hJ/4mHjshN0durBbJNoRxYzEZ2gGFLrkY6bxIE0DFmiCNlQad2UoMastleQTyCKQRMFyLeEVmLFJpTBUWo4pXKAQqA7CQc0mC0IIFpRZQRWETqj1OrERlzjL0UENbNtDwpS858t//94XFK68cd133umaz8+NLjz/yvvNf+soHLnz1G3d0nnr6Dc4rZ08U5ubHikuNQrndEvu/J0WhFPG20osiccA7mJWjjBB4PYoSYXAjfD+q0AYBi+ClpniuFldzS4TnRjBHJRp1R2tLFSTsEiFrNchYYVaobQ0kMrbLioN6g+Qr1A5cFSE6cD7nDucRyCOwMgLpSk5ppj0RkWSR0eiyeNRIhI3UaOx4rhPgE31HF5yOdiSQep0JqZFf+iWa6fbJMnYvzQq6fLlsiqVip1RFMuo6TfzgH/Bh121XXY5bdAzIULoNHJWgLItUgbKU76dsIfqlm6hxWGITXbatmhvII7DnEbBrEmufCWmPj91QWJWKOwRAXlDPIl0gpFCxTSlVIlZbcJAXWyO9xJRZAAAQAElEQVSXgIrsKMOPdZqHd2TLkSNazp8vFsJwXJR7nSj9DtVu/0TnwsUPts+ceX/06vnX6/MXTnjz82OlRqNQarWkHPhSwVvQEpJRF4moZkIqkbhwWYvBD8CRGMgV3mamGx/ewAqhlRLXccTRGjNFmmpElFK2zoSUb1SVQB6JhKGRCLZTO6QGdQLGZNChKIRNkp0E7RI7aXMjtrYzFfpLbGScXCeJAANGJNXDSjhF4rDOb/Tmla5k0hRDvOSFScDtP6vFeg/KaEcHTsFrO57X0YJklG9Gr7kGu2e2Vz8PvX5Bt9asGCkVg9ArdjCIbwS7PBxJH3j8uIQqtuduD0mnYikaSdNWVK2upWggTdv6abaFPNGvscHaljtu0H6ulkdgXyOAdWnHJ7VADUsLZxbc/kkFHAQ892DsasQqhsigNQXYXqHQ6kEJVCWwCx3bisHbQRNi5E6vy1Y4JIMK0OYTnyiYf/Nvps3//RcvP/ev/tUtj//8P3/Hc/+/33hv88EHfzR66qlb9Llz1xSWlk6WW62pQrtd99rtouv7LhJPzd+Kd5BkwhCSTpOBwOsYmK3wUJiAAsPNj5R1JpEKSayCDZu4ot22oc52yi1lX8oMFNJCHlAAmlPpKkp7bLd6aGU9BapdP7sy2COftpEOAvbmRIwOHGBTYFf2I10NOz6asz5Ti3LKSNM66UYBkxtVXUPvEmq6hAJ2CU11n2/gNNIpjd3hupZVu1F398PuEq969rJAlTQCDQhuoJ7TccrFZbdcaHoFpy3HjwcieDOA07DC/Xhg26uUOsUQrwt8fKMKDAaIE1GRlCp4jbEhQDEx8IxCu8Sjwn88qkTQRkAdDwmx05SBBzpAbqBBgEXhCClQXVnYtFImMCD5kUfg8EbAritMj9SQElgL5IW3v2UUOCWCcxbG1rEs8ebPCGkPbGIPiLlkSWJAqJRCs7LKSSIqEbeYWGM7ZyX33edIrVMS0zkuHefGsNF6uzl//kOdV16+s/3s87eFzzx7vXP21ePlpeVKteNL2ffFCwNx8UbSxch8swkioRGJkCySh7vwV+yew8nE+w8URCRt4wZo5UysgwidI6vvYJqadpigYgwhRZ26to+I1WMdqkJIenCIIUj12I8+pWA9C8r7dFPbKyiHiUU9Lq5v9LxOPzTTL1qzNKmT34h/7LcSMLFStGP11KcdMzhKhnYzcPs+z/jKHeop7nuMBznAiKdI25Xd27gHpaBG2kpquOMpcEAEwkQ0BA2wMfjIFSMko261vOTVKg1d1B355CfZHCkmjdAbVLivDpLLbLVqfA85pVv0kYjykRPZBx8GE3gYp41Cl4QH9mlIybEVgJMG1YRYPfB9FM22TirgqE8qyWEgi1n2jLmB53WaB/Y5QMLc1TwC2QiYpGLXI3hLsQYoN1gzBjIBjSE40JjUTUpVvIJtX2gYoFuoTgFBIXSVojAG1jo6g8fWorkTUWeTwJtQZb74Rdd85jPFZ/7pPx179td/beaJj3/69Nwzz13bOPvK68LG4lvMcvM2aSzfLosLP6IvXLjcnZ+fKjebpSoS0VIQIBkNxUWSyL8XGiejcAvOmcQXeJjMViyV5OjKwaDEbegnSDpVZIRJKDdGWMOmDGto45tRSWjahzQxuXECc3YLRQ/2XwtQwfg8bxQwbnfhzdCN2R7kM3umcvL7DcZyv33Ix99KBPIrt5Wo7U6f9FqQxjB2h7S7IXaXmHJsyg0YPkMiqIYAk9EAyah4ThtvRpe8cmnZcYoddeedoVojEYWZ+O/fk1kJ/pNQrlMKtefhE70KQuzE/BxEUJdOZKmCIwpOGzAE2wDuVZAIWsQeyp7jExtjbhtnOkJsw8Sh75oN+qGf7KU1QYNry9ufGDxzKAxcff3a1EolyLksy4WrFFoUdhet8ZOpSIiETWDPcRwpFAriAiJF2fTBX1B6+eUJWTp/2lu+8Pq5x565Y/57D9/5ynfvveP8t77ztuC5515TWlyYqHXaquZ3pBJ0pIw3oQW8ivWiUFz44SJxdCKxCVu6lxj4RkAqYnn8YCwxQHrFgCVAsMPGCkkdM+7apN0U6f8MSn3K2HWrsP053hqwOlsdYBf6WX8y/tr6LoyzVZOpa1vtn+mXs3sagfzK7Wm4d2UwJQYbZ6SVRHhURFp1lOs2jOe03IIKNjIkXgLgo7uhmX71o2NjxiuXQyl4Pvb0ALkotn/eND091gi0i1LwBEUAw5OFJGexB5ps3VJjRflpLyKQx3pDUbb35YY0R0tp9eod5F86O9L+dkpSSOZeoUywrhUSUWFCKthokACyt+s6NhktFFwpFmTzR7PpiBtOiIlOB4F5gwk7/02w3Lqzc+HCf9N48cW3hefOvabQWJqqd9pSRTJaDnwpAcUQWxJ2Ig+wyagxeJMp0kuMlAj8NAliXuxh7BknMLGW2H5dXiSuo52J50pwDAvZmaNvXJhcWYdo5ErWx5FzLncoj8Chj0C6AvdqohsZT4lRSqIEoRYjSnXEcRrKLTRNsRBsxFt+jRqsN9kwHf5GVLnUwtvQTiSGfx0Lo/TUTZeFw7ZCquINHW0KYAdSgtUcIxSB3JW+CNhbuE9yMCppgsQ1lmKw50YUFyQaFZI48jEkXrMGVAQ6Yg9UhX//MsCncAJfR8TgJ18iVEaFKpQIf9rStvrDTuauuzQ+yZfwSX7sqb/7dy//3ttvv/WR//lfv+vp/+1jt730e3/048FjT9/qnZu/rry0fNJdbh1xms0Jt9OueCZ0C9ihHGXgUwTzBgCFP1m/mTRCBUmpwjwU3nIC6GGACMhSAwt5ySOQR2CvIsC1uFdjXQrjjN4O1vUIyajh5cbneOMoH29Gm27Ba3sFL9zIldFKKUOsUm5MmkKx4Euh3MTe38YzrGfQDhj3oCOEYNNXYCxE8FAQPBQEUokPtsVcfs4jMLIRwG06sr6tcgzOZtdbyvfrQQmL1y5GSwVrkrKY2qTUJqasx5DMwWTUx2fxDoAEVIyLNNARpKARPtkHwj8iHZHpIDaa6dtl3/lOLcViRarVaSXuDVrpd/t+687m8y//lcXv//B90XMvvqF4YeFkZXG5VF5uusV2RzyM5yERdT0lylHC39Lk+BHmgG85YhStG8xFsNco0eAUhBbg2WIUfAX4E7utp3JLJT/yCOx5BHDr7f2Y+zqi2dfRD+fgIxxT7LfYd1G073mFplcsIBkt9HLHNS6IHtp29KiRctmXWqlpTNTGQ6nvzSjDkULAGLvKVHw2ggcEINKrCw7Icd5AUYN1hogHK+fSPAKHMwLpMiC1wLqyFNNVCQ8Waw8VMlygK4A0zbb09UvUKUNn24PJH9a+8L+9NGxAYshkMEI6GoS+BEFHTIhElH/J3FoUMQYaxvB/TyqYn//56tLdd09evPvuE2e+9LWrwvPnb1Ht1tt1y3+PLDXeIRfm3uzMLb6muLQ8U222vXK74xQDXxWQjLqYDP+GADcTWMSIRkgJjGJHo0sWcE4RdDyBAe2CmyR6xHUwKAbIyxoRYGDXaM6bNhmBPJ6bDFiuvp8RSG/XlK70JSvnXhoDTxaljSjtK89r6mKxLaViuLLvoPrwZHRpyUhlsiNFrxlEURsPGBjk8ARMGSBbDAQWgkdADLjE54ity4YO2iaGKGOIIS25eKQikDuTRmCNuzlV2RJV6VoAJZ/CGqPMMtkThJIilrNPzCVnOpsBcjvRGu8yHS2e64pWaMQaV1GEb/ShccIocsIwMkFgxPeN3LpocCh55BFPvve98lyxeGJBR69dPnPmx89/61s/cebP/+tfaf/wh293z7x6VXVusVZbbhXHOr6qB4HUokiq8K+CHamKhNcDb/xA/I4vERJTBblyROiC2ANzwQSQnkLTCoT+GsFmOAACWQzBgXmwzg6kFhDnpT8Cpr+a17YZAcaT2KaZvHsegb2KAHdKOxbuW2y3cT4HXhKk7baKzdlgozaiDWjHFLyGlCpN0dtNRq+6ysgkPtOX683I99sSmdBgsNgxukDYWt+JUus0pJYHzUsegdGOwO7dqVykuzX3lessnQXp6jHpyUqI3VyEBzsNgNJaHNdBMuqIoxX0YcNEopGDqjA0moloIzDS6Rj5kvBQeF3qie+Xi1ofM5F+rTHmx/2Fhfe1zpz9q51z53/cmV+4qrS4WK81msV6x9f1MEQyGtpktKpEKo6SAne7IBS/zWQU4+EnW7giNm+EjqXUIS9CDmckonaPgjClVhFytMYFbWQM6UqwYTBSzcGtB0l6eGZykKK+677uyQD5vbMnYR6xQdKrPoimrhrssxbYdyOlse3rjhSKDSmXWjJW3+YvMC0uGnx/86XgLkfNdgtvJ0Kku9j0sxt77IoBIUCSghpKUllF+BBdJcwFeQT2NQJr3LD76tc6g1u3M9sE6gYbQ38vk1RJU1BEnjRGhKoB8AkEn8SR4GmRCIsVC1/wdUSiKBJBIurhu33JSFTF9/KquFLSSBMfe6EmDzx2dPGf/PNrn/kXd73xe//459/z/Gc+e/viAw+9OXjyqZv1+YtXFpcax0qt5nih0y7jU7zjhr52o444+Nyv8fZTm1A0nOgCzmiCMvgFV7ozQ1UMph0JHEFDRB4UDkJiLMgLDjQhiQaD3lRhnbXNgONtRn90dQ/PTEY3xofZs/z+OcxXd/Dc1rjmaOI+jK1VDBNRMJHCtzPRndBzl6VYaeEzfTDYbr8Uj5t+Qbf26qtGxksdMcFy2Gi2okDw+oPbOJFqkQfgBHyQGPCOO74Y+wAg24WIlUl+5BHYWgR2qZfZJbu7b9Zw0RmMk4L1TLWXloHDUjVdZOoZ/RB2QuactIM3oWDFx5vLDj6lh2xAYuhCp4LudXFMXbt6zKs6snhhQjrLl6sgel17/uJ7OmfO/B+bz7z4weaTz/xo55nnr3PPnZ+tLDXcSrsl5bAjRQmRxvrIbQETiGCDMVGIeiQRnTAi/MfsPSXQEySpIorOQC447DxSiremEWBl2GxI0WSL/dE56aOsZOunxMzWDYxMz8Mzk5EJ6X47st2bO+v/UFv5fZMN06XBr3PNk3uFWtyekYgKgFcW0jFuoSHValMK43y/sW649FCNRx4xckEH4kkrarU6EQ6DB5RBB7ysEAJsryAhzT4Eeg0Zjp0z1ZzNI5BHYDsRUFiR7K9wSgF2VcHCQ5Im+AGxh34laNg1jVwzpmg2sB6BhljsARoMthiNt6Mu6kU01iLjlDthXZ597lj7uw9c4T/x9A3m3LnXS6P5Y7LcercsLv5YdHHuJjl/4ZS3tDRRabediu9Lif94PRJQB29CRfhPGBPYr2CbY9ABZQySUREX03KM2ESUU0BV0oP7DRFBiJe0YiFQzgJVNGMm6AWbOMchsEx+yiNwiCLAG30npoM10zOTc3kE1o6Awe5qoGKQA4ZAoJQJFJJRr9iQWrUl9e1+podxOd42+N6PLVwZ5eDVA77GRRg4QhsHF/AKb09A7ADLBgAAEABJREFU7PYvGznijlaTbB+wmLJ1KrFOmiOPQB6BbASwWGw1pbay4sTVA2RUULNrlbSrnLaD2uUMarDqA7yhBBGH/9sS/94o1j+TQzeMtNPxXd1qjZmLc69vP/zoTy59+Sv/7eKXvv7e5n0Pvbl89tzp8eWWV2v7Uu0AeKtaxYA12Ck5GgmmEcVEFMmtdQbjcQ8RLaIIVwRDCX3BrhMnj0ZiCpKWWIRXtDASnyNhQioqgkoEkxlgIgpSJrkgKHHv2GjKQ5yXPAIHMQL5LXwQr9qh8ZmJaKQU3opqfPPSJojED5Rqiiq0pYpPXhuYKbb+dbQi+3XecCA+IeyguPEjdDN2d8cJTmDnhwRbO6qWWecEE5L2ke6BR4oiYjvWfrctZ/II7F4ERs8yFxIxyDPK10KmD9YTVlNGgFrS1a4v8kkrWbuUweBFqMTJqBJHaym4rnigyBPFiZCMBoGrWu1xaTZfbxqNnwzPn//rnZdeem/44otv8i7Mn64ttwr1dkeqSEgrfihMRquOK2XY8MQIk1FsXdgCjPCgL4a7kSOiAE0oEYqU4KBaAltPRahgxxCDBNRgrhZirF2VUpuIQgaKbihG4EAM6CAichgPhAZxGOGZjbyDIxy73LWdjgA2BbsZ7LTdQ22PQUsnaLDb8M1oiM0V7zHwNV0t461oS0wtTHXWotzrB7f/0i8ZCZpGOvXIuG7keYVAA8rBo0hxm+cWHtPUgCFjT2SGI1UhtQ8hqFoeNC6sxVx+ziNwaUZgY2uAz3PBJtCDDD2sxbiDWD6jSXEWDta4q3ScDCKJU/iErgEHWaqDH3SdIFCO77tA3Q38WdfvzLqd1pTbadcLgV8qmUgDUjSReIALOADfTEawx0//IbyIsAMxCSU4GP3CEJIF3YQrYkEnKQAsiw6kPRhEYzCwR8ZtVE77gx7WYjY5sSQsm+y1DfXNOriNofKuIxeBUXRoz5fAKAZhkE8rA5Ot2xwOgggIscPijagJjAm1p9pScXzxPL67HGS2T4ZHQV+9v3LNHZFMNiNXe4FXLPpeoehrxw0Fu3qEQemEqDgh5Wc92cBh+0AvpWBFMIl8X5LegXj0Ktvndtjc9h1KLIyqX4l7I0DWWxWMoOLyyYB1ot99WuKaS2m2VSUVUrxcZE6IT+lKPPtJXYkKI4n8QCQMRUeROKg7QShOEIgLmUdEvhSiAMlnICV8qCnBUBFwkXBqJqHoZ6JQIiBE3Yc8VILPOgB2IePENIIvUMFbWRF86hEmpXQIX/gFL1UF2w004oLu0oUR7EomhkgsNwmFEoqVQQHUAHJJHGYTs9yM7ibMrq264UF5Bdc2tbXW3bK7NW92ptdhnNPORGYNK3nQ1ggOmxigFKyn4BImIuyqITZoJIgGO33gR3goFL1AisUo1V2L4jGwVjOeGMdvDT3HCZxCqeMWim3leoFR2hgM2kXXhAFHgAwoaUuWkicwjwE9LkERr/YOTnuHze2gZ4Kba0fNjaaxPfGKVznF6gGz68tQjSopJQ9kqwpKGuvb00qQI4rNCJFwKiahyA4dJJY6DEQjGXVCX1wkoR4ySM8EUgA8iaQAMBF1lEEuaUSQgBrYiNAXn3DQKjGwA2E4IbgHwLxgGIGakI8kPuCOEHFNJPWXdBWMQXs/LrUkVA7VwSu8mxPabfu76ftK24dpLivnltd3PwJmE0OkukoMdtwItx5gfKXsm9GOUr6US3g7UUq38TVt41EwpJ07/yc/aeS++yLPdTuOV1x2isUl7bhto5mMsquGE2IR4cyHhxlibvNiWlqJzVs5cD3SKe+Q4ztsboe8ys3sdQTsfYDNYui4VgFrGZQ7B/I5VBS2GIVkUiz46d7RWjT2BoXkUpCEWiABVQpvSlUk/D1HJYHwh2IDuWBfUIqblUgEo/w7nTAhDt66Kq0kPVLOQGD3EQhiPQhQkOsKh4Q5QX4rKYWarVOWgjuT5dGP7akuqnk5kBHgXUHshvO0S+yG7f2wybkQ+zH2aIyZe7ETEeA9RKy0RRmRypO9HRttiKdFqLQEWpmOUVHH7wSiqoFMd7Id0o6rKPftVUIKYNvIhz8cya23wn6hg8/0NhlVrtMRR0dISMXgISNwgCMZnPiLBLKFw9jB0BEU50yBUVtLqa0ckNOqyRwQv3M3D10E1rsVsbxSFa5jmwxCRl5A2aaxzh1sNK52RIOPk1FfuskoPs1jW+DWgPDhIw2+0BhkkArvP+02AUP8PM89QmkljqNEo4FJo9iDoxAwaesiaTKqUIcpwbcfgRmMLhaCg/3ZrsGnYD1Fqo/mQ1S6sztEc8qnkkcgj8BoRIA7PzHMGzwUuLFmmg125Aj7eUCA9yMTqQBvRl03lOmb+X4joz2Y5f49uKUnNU7Z871KqeGVSova9Vqh0obWCTohGFzghBIlmzqgbjbVYaUyDKwUjUx9ezMbmWnkjoxoBLJu8V4bgC0sD3axCR7NIStVBHhuFGwTu0fhOwh2AINEM30tadAptIgkwhvSSCcUm5YB6K21gZ88+c81QUVINfYMDRnrgg0FJkRD2Y4FaocD7Rb4kvKpDvtYoIGylEcV1nk+bMgE4bBNLZ9PHoE8AvsdAW6jiQ/r7zUGuR/BZBS5oQTKMUhGw+byso+3DoEsL2NnT8ytQbjvD21W+PZPFKtV36tWl91yadG4TjvE645Q4QQYbvegQio8MvNgdS2YtRo30rZtAxsZZKXOvgy60om8nkfAviZMEr3+aCD9Y0bGtnQ5gqLYVUrarx/XKCfspsAskH9xE5SmFHuCF8oAjADrOLMRHdJk1Ec9RD1KgXoETY6gYcP+A/ahiAYcbFGuUYK8VZiMqtCIxuriv2WqBQd4DBXnvwr1tEAOs3b6pBZos5Rt4FlYJz2cwEQP58TyWeURGM0I7I5Xo7qQsePStRTDJx9rKDFKSwQERGiCzvJyR06c8OXGG6PhvXstds/vVQdz5VLJR0K67JXLS8p1kYyq5IsZHeAzQeExI6JUTOXwHoz74Z1dPrMDGgHelj0YtXoaK0V99UxFCf+IKCaeCSghBHWTvhEVjKew9hNEoHwzGiADJDXYWZigIl2FpoFVgzeeCskmIcLkk0kok0+boEYiAqA79MQCw3FIC4VmbC8494qVoWqpEWFf8hjQ8pIfeQQObQTsnX5oZ3eJTQy716jPeLiL3Jf5zDF4eRlpfDVXThQaEy5cxJvR48cD4e8ebWB6eGRsQKtcjnSx2NEFr2W0DjhgqJWEWA8Gj5muBdPlhjMGndgnq5vyKUVv+2DJ1CEahZI4vw+ucOR9GDYfcvQjwGWSxUqP7a0DBUuTRlQluwy5LCkzyjCX60LsYVss1z3RGJEKsnwq61L271ZsomjXN0RMRhUGV1BRliq0K5GEJ4WaoNkmpWKdZrtAZwVQpSJaycXtMZef8wgcsghwRRyyKV2a0+F2RRzI2WOb5jsEbrsiSER1oRA45UJHFQq+tBcCTCqUD38YrxnArVM2lIx6hULoFIu+FIrtyNEBElETIR22wAC9ZdHjIB5QFGQEyBpFwUyqldI11C+NJsTk8E+UV5s4/DPdqRlu9LZgVLPriuOzLzcTUtaZ58W0K4k3GSsccrKGh7RZMW0RtmKHYBduPExEe1D2ramCQxbUBC+kFpI5aEFZqYK0CwyjAOs0KdosT7pNpGNs08ymu+/XuJt29BLukF+jS/ji78jUD6gR3viJ69yqjaMj5bmBxpd07Tm+uXjRRzPSRLsrg1278JmwtgZbi8VQ18pNVSo0Ikd1QqUMYPf5dM+n2trIeG4V43p8FvtgERxpHWxXRj7HpRKBjd9Rl0pEBs+TH8DZAopFYzeDhFI6FJnwkrVAP/7oagE+ldEm7bBOGsPYdamw+qGKBFLwJlMsZWLJT+6kFiKxrhEcBryxNH5lSR7VDRcFzRRgYU22i024sAlV2cljv8bdyTkcdlv5NTrsVzif31oRMHgxyTXgOI7vFovLhWp1AWh1XHfDiSjtbywZrdUCQTIqpdKSr52Or+NklA8vOkHg2UR7Q8BHF5v4MCHth5XCCClzaEv7VfLaJREB3ASXxDy3O0kmoIgVFovBYkENyy8+0zJaSGKwQsS1+Iw6iuXZn+s4gh0LSC1FnTpshwj24zPEyCWNTUAxvE0HbeJpRJiIxr+UFPOpXKErdwB0BAdFay2lECUllXBMy7OjbYsZk2x6XWpHZ9s6sMZgaCW1/SHfYGH3DapuUI1+r6+64XE3Zm79AXONTUdgw9do05bzDnkEdjMC3JkTbGP/MNhLFZJRr1RZLNfGLxZr482pqSk+Wjbs/MaS0amKL7XasikVFvGZnv+0U8Q3oxEeDvEDBuMNnQgninY4y/MwDO0+rEMuzyNwiUbAJPO26ScyQoPF0wNbiURpDUKtVYCtCLDyDO2ZMd2VjKHjpBSNTDyZiDIhJZ8CJrr68V5hoJ0CbFIosSw6dHkrSE9osGyyn9i9hzzlG4OynihYWQmI9rzQhx0cdIfN7aBnuak8AnkE9icC64zK/ZMqvc2DzxFK+jF4R0512Mp+SjudYqm4UJ4Yu1CaqC+XS7O7kIwWx32p1JZCtzDvG2kFmEOEh4F1wm7wgrMSpZSsdcT61IABEs6ANEcegTwC24hAurJIV5hJRaRE2pzyKU3lXcqGQYgVmIiSI2XiScrVbym6WQoFykBsWb3coYi3pDaphgbbKQErKc96HxKDVgbeUnboAkJZCf7MzT1npTxb7xrYI2a159saeIfNbcuXvHMegTwChzACKzYZVjFLEu7X2lGtQqFwsVwbe7VWn1jyy9UIzRsu3KXXV54p+zJWX5KCN4cHRzN0dBRpJUxIbWckoSh4BCjASoaeDBSN1VLQAQwAbn8LfSD214tLcnSGnbgkJ78TkzYwshIQsUDM0DIxZNUCMktXnLgMiX4xlG3nlPa3sim1b3mo6Qwosz2oZBm8G83wFPGff4q3A+wsFABdP6BLPoXVy7RjKLEygV1AbAWdBlJudSuxUlfyI49AHoE8AnkEVkWAuy2xqkEoZdaptOp4hcJcfWLy1drk5NLJ6aOhbOLg7ry+emk6kHKpGThOoyOmE2DvD7GPpw8JsNj+FdAzpXrsupyiIWgpzgpTUwCGgITFCsnsIvZijF10/yCbzkO/6auXri1SrhlLYcVSxJMU1b71yHoKtlskuinPRJJ8Ssmn9tmXddI+wEa2zupAoHOyzGUVFfagFSSkHBB1JqmoiaWQRQRUSKlNG5ZCRgoiMY3PrA8GHBncsIPSvRhjB93NTeURyCNwaUcAW1a6c3JvXS8Yabvtw754yYgNuOM6zmKpVp8r18eaU9PCHDVVXZduLBlVKhS30oblZT+KfH6mDzF4xMediceAP6zFSGS2EjcPPatECc8aq6PsOT2lhtL6btK9HGs353EAbe986Hfe4oiFNbteyHeR+Ml6wvYRu74QHVIL8gA3AvZhIkqelHXq0AB50uCQicIAABAASURBVEFAdyvOUm5oqwAtykAkpeRjoHcyGNtQkwj1CI2klDERZR0JqmGiKtYpag5C/ONsf0v6Y25MYXqXCkfdJdOXuFncEpd4BPLp5xHY+QikO1aXYqFxzyWGjgYdpm8GuWDcT/la60ahXpl3KpXWmWo1Fg810N/A506/ZFBtdjaU8WIbb0Vbvgl9vHuNQjhiAIEjgiH5XCDI95mgTp9gRcX2jZXiMwTWCOkK3byaR2D9CFwyN45db4gH100KVOMcjcwQUJdLjP3JWyBq3AysDLyVpf1RT9mV1O4BEKYqpEMBo7YNFF36i5UxxUwARyyXUCaiSEIFk0MiikTT6kt8dHlap8j2JDMAXWWGYEB7VpTzoxiB3hUcRe9yn/IIHMwI2L0ciyvdRdNZWHlaSWmiR10L5oHKBFqrBt6MLlbq462jzuV8d5D2WJfy+bOuktTrMFoKIt/vhGEYhMoYJKQCod3QrTOwQgoSFzhLhjJOJqWUEWzGc4ZsjjwCOxkBe2vtpMFDZwsLUonCtBRyux7EyiFGses1pUqEbycHIdWDqhj0l8QubcWQ/gO20j4pZRfy/Yr9tcxeQQuEwPkYwt4xjESoxbxYziRnwdGTo5KXAxiB9AoeQNdzl/MIjFQE0rXEbZv8ZpxbqW+wiUdGwtCIL6VSW8pOIJMNsxmbNhldt4P/nMEAfmiijh8hG8UujweTiZANR3DC9jcYl7CV+MRJdpvx+IilEougThEh+XHJRYDXnbjkJr6TE04DSJqC9smTDkK6KEHVKvR3QLNsBrY3O9gVnnECa9224ZSyVOsC8o2U2CIsKEBWgLIsbHsEs0hGEzl7YOuCLC9bjUB8DYb1ZisxrH2n5Xs51k77ntvLI7B/EeDem27T8b44xJd0iSHXE9sBO2hXJvYwkBtwkajIaN2RaqkllUoA0abKxpLR8etDvB31m0tLnSiMggi9kIiqeEL8+1epd72xTcKmNKkOJastDFXNGw5JBDZ6bxyS6e74NGz8sHBIU2BfsGkY6eoBobxa2Ccx6Ggg4druUnSLMrBtqFtKXQsI0FcAbgyDILZDT4+6fUC7Rn8NqjC4HgQRsW0i0IxhGcke6EilBNyhBG9MRUVwIYJiCuhJCoj3rhzYkRittZ1fX2Pt/ptp3cuxhvvFO3p4a96SR2C0IpCumpT2vMOdvFqYNMcN8TkRkaAL91/DZBUfzE0UtEUXWlIoBHL06Cp1dhkGPayhTz4/H8n58357caHth2HIrdxoeAEHUMQ6Yzd1iQ80xcxaZyoRwu5y6R5xDC61+W/qLr3UgrOB+ZrktrFxJJ8grZNSJ4XCKlOwqyztP0NsC/uQSftkE9CBPJQNNgBCYNcAYmCbAA8OZw0oieXUAiv9QFVs3giGlEmogwEdI5IF5RaJHnXBwj7OagUEna2INAV3riQhRWIqTFCtXtqODnnZRgQYx210P6BdL81ZH9CLtXW3R/Ey76BP2ECtNdChMbIKq1pTaRTZV5VtGZtYlmq1I0tLadOqPoMEepBwleyppyI5dcpvn3u1g/GCUClj8BCSJCGNnwaCbR1jp08IGsmxTgTWuvDrdM2bL9kIYJXZuZvk9mE9BdcieVKrZE+JYr/QtvSdoMa+RIQG2rc85RkgT8Rax3qnjHqwawDJQKFzPwQHOwAZPSEPXdKsvk06IY+pSEqVgSYhwp4WMuhQEFIZnsZvRtnJiP0lKAFPJO3QzEsegTwCeQSGRYAbRq+Ne0uvtt9cv2/b8ibeKWX4rirDDjqB3TWIgqAlrtfkX+uU2d34H5geecTICy+E8/MXA1+Q/2ptQkeLQUJqbDobuzLM0eFy9ktb0yuc0lR+mCnnTxzmOeZz27UIpLcOaRYckHXSLLqyLpNt3Ti/ojtX7EqsNGbbk342B1ypMKCe9qF+FkxMWZfE3oCuPRGNoGYJ9G0/1A9ryeeVRyCPwI5HgNsHERvGPhIz+36mT8TuOZLONaWZkSgySFwjQmnBN/MwWF5uSdVtSKXSkdtuMxn1dVmbSq6npe66K4LhcPlcI/CNigLHNQYJaWTfjKJ3NxwGlY2WQbo0lGKjdvZJ74C4uU/RyYfdzwgMWlqrZKsEG/N4UDfImORll0TKp5TGe3yPozxGT5ZytMnEsw9Q7raTx9gga5ekQ0Kwda6tnrfmEcgjkEfgUouASTZIbqnEWvNP20kNdlQjWqLQBJ1mE8lotSFHj3bQ3wAbLhtKRmlN4dO8dt2wWB9vFmvjC06p0hBH+6EJJcIf/qUvxclQGbAsXOEDBVW4K12IMZbHhz5QI6Q4rSjWwgpZWh0RStdHxJXcjUsnAunKsBT3IGkKvi0kn42GwnqL61CmggUlrAvWoOAwXMLgQVFjAsi1S1td3ojVyda5gWjY4weeeBxjbfTWtBEetENZbNNYO10eCnFfQV/BYQCWlJJPMEBEO3CB5tdGYiIltl9ayWkegTwCeQQuqQjgwzrmy7MFnhPcXpnHKcUdm7AKdnsFJxQrpUDtjg85dn++FQUiI5Hf6vjQ60ijEYLSHMjGCp8lG9OE1sSpU1F9+uhydfrIhVKtviCO0/FNgFQ0QuvqoiiCO3bTB4XneFgYsXJUYkolwvAEKVSgEdf6NazCvpwG+BE7uC/e5IOOZgQG3CW75qhdU7Bux+S9mMDWKUedOgSqKBDg3CtpndRgxbElpuxDO0w6VwFq3DQsjCCpNDH6Vq4RruKVoE3KYvsGYwJGLBUc3N7YDhYFDTgPLGxaAdpeE9C342boQNu5cHAEcukeR4B3s2BtyEE8sMoOotuXos+4VLjVcEYel+y+SbIJ0hcQ6giFFngCKAe7vpYIlPCNNmGrHciNN/pyzTVMRvv6r1eBxfVUeu3F6emoOjPTqM8cOVeoVOeVo9uB4XtRuImdnj52tSGCp4J5WhFpCk659+BJFKFl2AE0LrGGdC3Ixg4OsjHNIVrDDAyTDzGTi4dH4BCGcj+mhCVnY8yxU1CQysn3I11rWZpqmO5Ks7aM2DptEdmklHULESSigPAw0DdgVgKibjFdHdvfSK/et/bRIJs82MUC3luK/lmKal7yCByMCOAezjjaX8s0jDbL1TfaHubeCTZgYT7G3MvgzWi8DStRSkFOgAwqaDf4NC/aAXFD5RY6yvE6+MLFN6P8N0Yjha/pg7oOk20qGZ2dmAirY5ML5fGJlwulwjmlVcus4W86aE+F96eRXj3VYDiGo6e1Ac5sQGe4CloGGaCMQHNeth+BQxhKTonYfnA2Z0Fx0AxsfVMm0s5xJ9sfIq5RJqCsD4NtZzfqA2SHr+KuQrL+WQdQaL+/b1zb2hkGt9Yx75VHYEQiwHuY6K2mEXFso25w+yA2qp/r7UMEFK6QUkqUStD1Ib73ePcpyuyJNRF8igeMhFBBtinGcaNiqbJYGZ84W5+YvFCuTrTQBa1xWgt+w2VTyWjt6NFwbGZ2YXx25uVSqXReO6rJZJSQxOEuXeECm2Os9rPbHwrkU1hbiWyFubyaRyCPQBIBLJF0qayQJNWhZPVaFFhSBJoUoNcA2y0kPaBs96BBNNUhNRiBEFBJDgNKgIxmoXPEaHp3YL3KHR8UATVIuCMyWiZ2xNihMcKIEIdmQhuaiBKllGhASeawb0iTra6vgckoElFkpCj4PK9FOW7oVStL41MzZ8aPHL0wMTPTVEohT+WTIWNzA6zegE5XJYQv5amxRml8/LzruPN4UHVE6C0A31HEPotk44ftA/WUgu0rqTylfY15JY9AHoEBEdjOatlO3wGuHB4RNrnDM5l8JqMdgd1dhbtrfbQjO9g7RoQY3LpV6WhuGalXpKtTxjgK9mwVMPeEUkZEqIeAb6Ej7XmLhbH62fLE2IXCmH0zik6bL5tKRmePH4+cynizhNexWusFEZUko8xB4Rk9lcEHmyygNljjcEvz2eUR2NsIcLVtdcTt9F1rzB1e/Dtsbi3Pk7a9HzEZOCd5BHYmAuut7UvzFses1wvMFsK/Cya34MWgLjYJTd+AgrKOGGRU4TsFCieU9J0jKVokgMxHp7Y2YeTqJbdePVuamryIl5XtjJFNsZtKRqVwXVSZmW0WJsfmMUrDiPJFabwMhWcGkiGl2wQ1qvAzPGk/ulr94ryWR2AXI5Dckrs4Qm66PwI7HPEdNtfva147wBHIXd90BC7dxZRkHwnZdOAOZgfONkWcxTHXBMeXiz2ISn+ZHDLcIszf+Ga0A76jTBQ4uuGMV89705PzhePTe5SMyjMirheILrQxh04kEhkmo3QWjkEm9ugy0ptY0s4mi6QuoLZP92Rbu7WcySOwmxHg3bab9nPb2Qgw2kRWtg2epohtmMi75hHII5BGgIuJSOuXFGUmQlxSk2aGpvhmFLPWmD1SOXBGQmRuIeREBAphnKpRwXEk0loCdGhrZXytOsYrLEm11JRikb9JT/VNQ2+qx9GjRgqFQKrVFm5ZfKLXIZNRsQkpLGEykIOJCzNoO4NEzraujCqQk3SB175CdAU5s24EcoU8AnkE8gjkEcgjsIMR4KOZ2EGTualRjIBNykSYCGqlkK7hLagSwYvGGGiPAJuPQi5IQsXB13AgBI/P9RGS0bYpIRmt1ZpSq4VbnSZ92HjfI0ciKZiWeGrBbzUbQRj5odJwmhPQYjCZ1Jih46hgHjivLsPkqzVzSR6BPAJ5BPII5BEYjQhcKl7kz+hL5EozbwOSlE2YeBJMQgnyvBcMUlWDkESgoVYSOEo6WhtfmWbouvNSLS5Jvd6BypaKNsbgLW2aOq5j46mnIpmZWRbXvRgsNBb8wPdDOoaJGAK8pems1jGXN+cROPgRyG/20biGl8B1uASmuN69tGMh2DFD63l8MNuZdIyO59u4WNvoOjrz30VPkLeh2AHS3I3XPk1CI7SQ74J1xDREpwCf6wNXR76SZujpizI+tohk1IfKlsrm3ox++MORLC62pVxeaC/ONaJIfL6qjezbUS0RHOREtuTJkE6Yt21Jqa3kpz2IQD7ExiOQ350bj9VuaF5C8b+EpjrsTtl2CLZtYJhnuXz3IrDFi7ZmQrJFm7s3yT23HEcAZ+RuHJzhMjilEPJsAMAKk9MQDJPR+O0oklFjWqHrzMuR6SWZdbeejCqlDIGxNloCaTY7YTvwjeOExvUk0q4EeCsaJTCgZqPWEj2EQzhxhY7kCdYJyhK1nOQRGLEI4IblTbpPXtl1sk9jj86w+3sN9iwOl8g014rnjoRgB4zsyrpba+KXdNsOXLCB8aPdgQ2XjJARwNdx5F7gjOn+yo7CDa7xKd5xtDhaiwZPGXUDvoWErq+1+K5jfIn8dhg2RZXb4kq41eBt6s2oQuIqt90WAm0/CALjeJFyCybSjthM2Sixb0cVZoKEdLNOpb0sNWItkJdL6eCEiUtpzvlctxwBLJMt9z2IHbk0iIPo+wj6zNuHGEHXRtulPGijfX12zTtuPsSuDbDHhpFUygpweoRGHudojWQmkvVVAAAQAElEQVRUCXkmi/zN+iAK8fJRJNTaBNqJOkY6vmkvy7huS1H2JhkVHAoJKeGVSs1CpXrBq1bOaq+waJQOmZAapJAGegQIajyLpZygQsLKF0nkZdiRdF5TZ1jfgy5P5n7Qp7GG/3lTHoEtRyBfHlsO3bCOl+Q2OywYuTyPwLoROESbEKdiwVMycYVsLU4+lWjyAGUCSvALuCgdGccNlVcIIscJwkD54kwEMluLZIuH3mI/GRufWa5OTZ6pjI8/5xYLc4FybDJKTwhrlxMEFMAEVIyyYmUnBVZlADZb2JStH15+wEwZr81NePM9Nmc/184jMDIRyG/2HbsUAzafHbOdGxqZCOSO7FgEDtHmk06FlGCMFHIzJoWOpawJONBEwaCGRFSM4xhdKAS6WOq4bsF3TBRIux1J53IjWzw47pa6Vk7MNsdmZ1+tTk296BTL85FmMqrxmV4j51Ri6DQsK4CF1CJJSCVpl/RgY8Jn2ERyWMmOztQc1ijl88ojkEcgj0AegTwCeQR2NgJMGog0HWNGopRClZD475BaBcGhRBRSRq1FOU6IL+Idt1RsKc9rL7eQjJbLoTSbXW3Z5KE3qd9VL01OdgpTU4vu2PhFVSwuR54bRdqJk1G83BUFx4Vgl5SSH4JkCiqhQ7QOmZiTJbY9LQaY2Lahg2wg9z2PQB6BPAJ5BPII5BHYWASYNMRQophkKlB2RVrCX1YKo0hCEwn/rihEQh3teuJ5Rb9QKi8VSpWLTrGwFPl+S1zXF/7zn+y/BWw5Ga0dOd0pnzi2UJictMlo6DhRyGQUEzJIQgkB7Yeseag1W/PGYRFg3Ihh7bk8j0AegTwCeQTyCOxwBHJzBzgCac5AqpQSpZTgJPisDRiJmIgCURRKxIQUDUxGHbcgbqHY8YrlxUKtftErlZaCV19tyY03+urOO/fuF5gkPSpV36mOL6py9UJH6aavnMjHZELBJ3pQA0iKtI+o3h8FIQHCYnDiP6xKSqCal01EII/ZJoKVq+YRyCOQRyCPQB6BSzwCNgWzJyN8E8pwKJuliWhQDYEClQQGlHma1k6nWCrNV8bGzlfrE0tTrhsotb3v2hxLtnRUax0ZG1sIPPdix8hyWxSSUS2hUhL/ApMSAY9TTJhVQyQZ2GaxSTgCAQqefQ3oQSyc2n74fVDjtR+x2tKYeac8AnkE8gjkEcgjcNgigKRFISkzSCIMskyCU1RKCX+j3hGd/IGWQW4HvZB6otpeoTRfnZw+PzYx3aidPMnUTbZz6C13npjuSH18MfK8i77IckerCKlxnIxiIpGCZVDME2ko+LRAbsWgqSilmGdXl3ws73FxfbTPA6Y12g7n3uURyCOQRyCPQB6BEYpA7soeRMAmKzihcDT7ZpRZKSpKKaRuColoDJ4FEoOENETaaUR1CsXSXHV68lxtdqoRTUxAKts6tp6MTnq+VL2l0Dhzfhi1QseNAtdBMoq3o3AJyTPedkY9IM20f+/AGInQGEV4EwpAVTBv0VolgEtKcBj0ABnRYl1c4ZtBnQDJSx6BPAJ5BPII5BHII5BHYHQj0JfIxBVmXkxMLZIsTAn+KC0KEMdB8qbayNvmnGr1VadUWpqqVsPtTlJv2UCl4kvtyJLvh/MdY1q+45gQToZIKiNR+FRvhMmnMUhIMSGeLVCPkJDa18FJ5qbgBLqJxuwIpRR6sNGAonGXCsfdqml6t9W+eb88AnEE8vOgCHBdEoPaclkegTwChzcCXPfE0Bmu2Ti0V94wMAIKmZqIUkrSw+Y1OBnmaBBGgBG0IwlVgiRUp9BtUWrOq0++6k1ONpCgUlW2c2w9GS0UQhlz237UWQ4d3ZRSoR0VvMC4/CeeYBYTVKJEOAkLR5SlcZsRJNf2BCYpSvgnqYCwGWTXym7b3zXHc8N5BA55BPK1ecgvcD69PAJDIrDm2l+zcYjBrDjnMxGIX/Yh77QyhbNCDgaCwheCICgMuaFcUabwolFJaMSPRDWcyfqC1Gotuf76CKrbKsgMt9i/Xg9lfLzTCKKWKXotUyq1pFjsRK4TGQdmtRaF5FMTyKZ1FxpvQLWInZjYN59GYpqeUbVy0sMEdZgmcwnOJb9+e3PRuR/syEgjdMFGyJUdCe1hNJJfo/2/qju29vd/KgfIgzTq8QpQwj90XyEPi8GagTwCQiIyQRBKUyqVBvNAWVoy1NkOkBVusfutt0ZSKPhR0GAyuiyV8pIuFZvi4e0oElGDJNQg4RRAgbdJaUKV4mQ5yd7YBlOJkTCieo2HgDtcszkEF2SLUzgg13GLsztE3UboQo2QK4foAu/sVPJrtLPxzK0dgAgg1UK22eeosnmXgozovR5kEhpBGkHMfzEpEAkCP1iWqalFJKRtmZ1lMzS2XraejP7Lf2nkhRdC1el0nGp1oTBWP+uUiheN1u0AMyTsv9wfRRIBJsIrYUAIZp3QQU5qPY+rBjNPgICkf3dUgbdKWz6pLffcyY6YGWa8kxZzW3sdgfwa7nXEtzHeCF2sEXJlGwE93F3za3S4r+/uz+5gjoCsTOL8K+M/UyYmZwTyL2aZIbIXHwjQxt8LCgO/0164uChRdFFKpWV59VUuoYyRzbNbTkbVXXdFctttoQmCdmGstlCcnDzrlMtz4ugWsmYJ6DhmGQJRhCkbTKkLgymKhSSHATXQRbFypRSognS7hZa3ayPvn0cgj0AegUs0AtyGiUt0+vm08wgcxggwM2K+FeFE3s6R6xy5l+ArtiADI9jGPC6Ank1GHSVBFPqNi+eXRGROfL8pH/4wEjzZ1rHlZJSjKqVMSeuwNjGxUJ4aP+OVS+eNo9vMnPmJ3mBiFkhMmWhy0hF4ghOMbYhw3iqrK4IwKAucJD/yCOQRGI0I5F5cohFIN+xLdPqjPW012u7l3h2QCOClYdZT3lZAhOSMSWjgKCOeG+hyqaPLxTZSuQ5eSBL4co+2bN8t8NtKRjle7ciRsDw7u1ifnX3FLRUvKMdtGf6dUY1ZgFKHCSkTUCJAdh2n0EYwRxGoMRkVeEI9I/mRR2D/IoDbcf8Gz0feuwjkF3rjsc435Y3Hal808wu0L2Hfm0F3fZR0K+y/i+LE1CBBC6HAF4yAMcVC4FWrTbdWa7v1Gj+CQwUKO+AlUsDtWZm5+upw7MSJReCMVypdiBzVgtNimGmmwIRYNxiKU4yBCubARJSACgQiTFR7ehCxApKXPAK7HQHcjrs9RG5/lCKQX/BRuhq5L3kE8gjscQR6W2CSaOFlYfyXSGNHIihEyOMCvFwMXR2pYqHp1itz3lh9sViutBW+jkMl6Rz32ep528moFAqRWy433PHaq2EQzPmB3/ZNJPwLr9ZDvB1VjiMOoMFrZJ1wXkCE7YQkB3mCn/P5WV+sRtJ4IIid2Wh4OkKujEZA1veC9x6xvmauseMR2GuDvNDEXo+bj5dHII9AHoERiABTBCSTQuAEjwwyrgTI4fhi0IKJqKMldJzAKXpnSmP1xyqTE89Wp8cX0WnHit62pWo1KlxxxZJ7/Oi5ToRkNAraASYSwrCJZytaO4AL8N8YVcI/aO4rfC70ARk6E1KGpk9xpCucwYg4OEKu7FtEFEYmQA5r4fSIwzq/fF55BPII5BE49BHgJk7s4USRiAnBZJRDd1OGNPciRUOoFBJRwNO+UyycHZudeXT69MlnJk+dWpAdPPS2bfHflyoWl6U8dj5sLM0bE3XEdSTSSgJMhr+FFSE5FeTcLAqzV3ZQ1f0kz+zbitITFRAAqELCCkhe8ghsJQLdFbaVzqPf55BPb/QvQO5hHoE8AnkEthuBfdrImV0RdD+lNleDgC8TmZtFyBJDRzEhDSNHXdRj5ecLR6bOFE9OLUNtxwqG2aatL385knZ7WdTFC5258wuYUFt7nonwSd5HMupHkYRABHAkpaCBLBNN9q8mRLgIzFVZj9sFrdChnoUIgyL5kUdgsxHAvbXZLgdR/xKZ5hYvTd4tj0AegTwCByACe72RczwLg5xLAAUIDgUYMTgzGQ1R5e8BBa4KfRUthMXySzI7fU7GjragsmNl28ko/71RdfvtLfXW9y+YpcUFp+AtuaXisnKdTqiU4ef6ENlmFIVikoxTKRVPFLOlyCakyZQwb0GzCJn4JDygSpJjhyJgw7tDtnIzeQTyCOQRyCOQRyCPwMGKAPMqwiZkGdcNkjDKIyQKTER9vBn1tQrbyiwGteIZueKyi3L55YOT0YydzbDbTkazg40fPb4wNnvk2fr0zGPFau2sKhb9CJ/s+W9U+UhIQ/5TVBwRwFyFyPbHvIXAu9CkMBxZjd3jOVKKQaPEbUoieJjCgDeDlA+A7KD6fQBCO8TF+M4e0piL8wjkEcgjkEcgj0AmAnxmrESmeR2Wz/gUsepKWwovCJFq4Y0g9WwrkjKlFDIbLRFoAHS0kpbjyLKro0Xfby1cXFiQ4viSjI35sd2dOSMt3LohvOlURGrh2JVXLh658upnZ06ffqw0Vj+rS8Wgm4xKhD949csRFXoQIN2CaGDeQjBLh11GiWxXZRBjYIcY1LZRme0PO5LA1jOdbR1tpAYO9gClRA4uL3kE1ogAbvA1WvOmAxeB3OE8AnkEDk4EuAET++cxcgWbY2zKg7QT6cY7GqpnYOu2e0/IYKRAsiX0TeGk+I++Ky0RgK/b0tFa2o42DceJlpCMnnvx+XlxnIbcdtvoJKMKn+ElcxSOzjTKR4+84IyNPxm4hXNN7QRtvBn1XS181cu/CGvwdhQpqe2leO5FI40HwiEWgsPqgHYF5BOYbiO6ZvikeUMktZG6QcqOXTnsUmbfhiqFCyQZoJ44Rh32y5FHII9AHoE8AnkE8giMVATwJB8pf9Zxhu4SWTXWiaxsBY/mlblLnJsovNhDo81XSNlPCVIaESViIQIdAEKDhDQCfEDcwpJbrb9QnJx8wpuon1FSXE4S0QhddqzodS2to6CyCenJq5fk5GUv+bWxpxpKnW84btB0XPGBCEkpk9EI042TUdO1jC/4IphWHBMVxwXNyFu7OmQY5D5AaOugLJZXIqSsr4dUD0OJHRR9SW1dYjsGAqOU8JV1hHb+pJACLmMsJdQR6El+5BHYegTM1rvmPXciAljeO2Emt5FH4JKMwF6sn22Osc3uW7mscX5gkB+YQd3X9YgKKWgg5UlZT8AqYMcgJdBkSAmML0gsDSCWV4K0RpSI4Cs8ziJR8rneoJNBSyBafHFEe+WL1enZx49ee+0DR6+45vnZ2Vn+XdFIaMD23JmT3hkziZUr37gsr3ndmeb49HMNpc8vu2677bph4DomcvDaF7NmIkqwh8KJCaelopI/EILj2fCEVM+SISero2SVFuI5pEcstv3AWpr0J2+RrVseNxQooo+kVDKA3NqIKdi85BHYSgR4222lX95nhyOAZb7DFjdvLu+RR+AgRmC3N7GDuDbjmPQ8j+srrm6veUXDymqqmNKkPananAc8xyBvARVbJ7XJo0auTvnRhQAAEABJREFUBKUkx6KIQDPkyG3ARBBE/ESvHfG1K+IVF2rTR546+fo3P3zi9W94+dT11+/o/7yEIW3R9rxTJ2+hI6aw0Lo4fz5ynAtSr19UtWrDFAv2F5nsJBGZKIEBRfIt2lUWCgmraG2TvRChiURwxmlFYTcLxhRt5AU8KQGRLSYjy8ptI9r6qK1kTmwH2C+GEtoTDtSF4IASznnJI7CNCPAmIrZhIu+63QjE63y7VvL+eQTyCOxGBA7u+oTnfOs2KChoEgJtJDGQayDHiPk4BxrK46lh20BhwpqK8xTW1kPcif0jsMy3QozLL78BcrHAdSUoeOIr3fCD6BVVrT6n67WLMtMI17O8lfadTUbvuKMjyy8vnH/+yfN+oXBRTY5fNLXqkhSQjDoOkkwkmpg5P8sbEwdZ4W2pdpQQClQQBANZiOAwIYW6ZA9bR9vKgFO+Umb7QRfxFWJVO9uk/6COBcS0CSKskwqNrIIcnIPzJQ6Ox7mneQTyCOQRyCNw4CPABw9x4CeyuQkwCSWG9OpGhAzRzS/YwQrIDEbanFDmK2muQn5wJ0rZgQCfEOrbZBT1APlXLxkt4O2os+yH4SvFqy5/tnjssov3dY6PfjKqlDLqzjtDz/ebpcnJl0uTUz/wytXnxPUWQ7wCJSJEixNXmLTGpMmHeEXK/60piIwQlCmthRCJf0og7QI2ujzaLQ8ZRhdJ6wmlrRSCA2o4JwUNCkhqPZLIEpJYEtEQaPjagwj7KxGrIwfhwBwOgpv77SOv6X77sO3xD8Ukth2F3EAagU3Q/NbZRLBy1Q1G4NJ7+DA/yAanV+cK6+U2BomJES0GmUQP8Qs7AwMx4r/gaH8JHN2tLKF8swkT6B/3QRdb0NzLUdgBGhzVNuJkrCzuQxtMRPlPObUdHZlyoeGO18659cqrSvQ5GZu5KJOTy7d+5COjn4xKcjgnT/rT11750sRVV36vXK8/Idqd80VLiGhFgCDgGomo1mKjEAQifmDEDyMko5ENl4M3pIRYJauWnNCHhUHMgEGn2F7sRE4iGMsCCnEdZsALjoTEFwuNrLM/KarQSAoqClctTkJFHNQJ1nlh2SfRHG0Cv0fbwdHx7lCE6lBMYnTuiVH0RO2SU/mts0uBHWB2t67hgKH2UXTp3lHMD1LEFyC94qQ2g0DOg2TIaEuNSmVxu+1jDYAjhVaakDKBtEATqUGXNNKxqkIGBLAB/WgZqijQQk4DkfBLtUDLICfjv3rUBm26OpRaeb48O/1iZWbqZa9WOC9KLUq93hakUMCOF0Rgx23Ka97xDv/4W9545tSbbn2kODb+VOi484F2o1A5mDeGRLAVJkwgJBJFRsLQSECAp0wpBFBBVxg+hekD4MUGNeFZBxQBuQJEFCaU9IHcWKA7pGDFkBJkAAWwqnhKeLJZsC2FvV1wEZmI0jud9GF7tk/O5xHII5BHYC8ikO89exHl3Rkjv3a7E9fRtZpe8ThHMUhK4jeizCwgQ95jZaBi25C7oIsRUGQvaRJq66mclLA6OGUKxHjZxrPAmuCwPROaEiURWiPkWz5e/uGtqLQ9JzCV0oXSkalnysdmXnBLpQvqx36sqd74Rl/hCzh67nhhPrXjRqXTCSXy5sVzXmg1Wq90tDMfFEvtwCsEoVswofYkFEeMUQiBCF6CWiA/Rd1IhJQ1jCIJo5Dhj/1TGYJ4MolMAaW4ca0zxhIi1YE9mOkTpU391GpZv9K3o0oMLnAM3iKsk/b3y2t5BPII5BHY3QgYmCdA9rHkQ281Arx2xFb75/0OYgSYMSABsVkFUzACMiSDYmXgBRkFVJiyGOQbBJog3WBZdVNRkAXsw6DBmEY5EmlHQu0K/xnOtudK2/X8QDsv6lrtQW9i4vHq1NTcBkfeshqjsOXOQzu+/HIoExNzcuqqF5YWF20y6hfLrbBQCmwy6rhIRjWSTlhQSrrJKLxBFUlqZBNRJqTGGOEFkcyBa4Qwygoo1JUIzj1IcqTypJoSilN+DWpvDVxH0jQBhqsYyQDsaHjKkUdgdyPA+5XY3VFy6wcrAtx8iIPl9aXoLdcu0T93XjuiX5rXDkcEeL2JzGzSi22QPXSBpFBsXSPfQQcmQmmygSrefgkyIVn3MGtpsJFgIko9GsZ4eDEYKVeQfNpktON50vIcH3hJH515qP76mx7XN900zx67CeZUO25f3XVXJHfc4cvb3tbUxdKr3vj449742PfDYvGVZcfxmwh8BwhEIyFFipdkm0opUXg9SuC6iIUIr4OsdahMY8pbasSaIE+wpqxE7IFmXOD4wkQKlEAL5SC2QJRQI7w3oAUL1CDYlFLyOfII7GIE8lttF4N7oE2n29SBnsShd37w+s2v3WG+8CuueVo1NotA7pNQ6VKxBxNPCyQd6ad5qNg2nlRy11hixOZIUI1VbD7FFgIZi22AtVWUbcjB8FaUuVjbaAmdQlsq1Tl3YuIVVS6/HHmlFwtXnT5Xv/zypuzysSvJaOIzQiTR5BVXnZu++trvV0+d+k5YqTy35OjOktbSUpr/fpUECF8YiU1KBRHWeE2qHCUqm5RK71BgVwKivsJ2CiylFwl4LYQXCjCCVhSwwkQULgjBumHnDNgPqpAY9gJNi0mZnB6yCMTXewQnld9yvYsy5CINEff6HS7uME939K7U1qLdW7U9Lju3rVnNWsj50Y1Acs2ZWzCBMEohDSEkoeAT75EygmMHcEg8cIYO6rhDTALagFJKuhSKNNito1csgjJ5ECG1NsEZ+oFENFKOdPBisGmUBF6h6YyPnysePfKCOzb2SsdfPCdNvSi1Wof9dxO7lowqpQwQHX/L2y8cf8c7fjj+mhsejMrl55cLXrPpulHHcUygkIkjdBEjxFkqJYpJqAIlIFPAVkrajzRFzw4lgsuRAFWTgkrkSQEF31AFlxYIuj1TWU4PWwR4lQ/bnA7lfPoXp51ifu1sGPLTbkRg6zfX1nvuxjxym3sagfTiG+Q7MZh7qG4mYeANk0Q0W46vOlnnW1EIhPkJadxuOXuy2x86p3mKsgoKbTHQJLRFWFtWEZZBaTNCnhUiGfW1I218qve9QsMZG3upevL4k+WZyZfkzPxF9aEPLavbbw9kl49dS0a7fkelZQnVGb/TegZZ9ysyMTEv9bHlsFAM+HcUIgRCkJULgoj4CF6RikF2yt+wt39f1DCcCJ4AUGBACUF9fciqw1pTcU/BmARlsuKAim3tE0MYZWDAE306W6nkffII5BHYfAS4cInN98x75BHYywjgSbH6cbKXDuRjjUAEViUL6eZFiu+yyG8k/j6L7AYy3DUoseOoWialqLCNXRRvLXxiF9onWLeAEgq7EGBtIc88xlciLUiaSEg7XkHCSlmiQuGCcdxHvVr1Xmes9nzxxIldfyMKF2zZ/WR0Vpryau3Mq0+/8Kxf8M6o6ak5GasvR8VS4CtXIgUXCIPI0CUmn0hGDb7d24RU4iQ0zexRgxbOvApoEwuIupT8YPAi8BpZCsYQ6bAJHdwzHoUu9iFRpixhc7IHEeClIvZgqL0awmAgAuRSLbyixP7Nn6MT++dBPvJeRSAfJ4/ARiPAPYHYqP5gPVoAViQLfLFGML8RQUKKPMbWYQTaOA8ubLMpEHIYgU1FmrzUYz3upWKSOfMhA3VhMspXnfxHQ1vo2/E8JKMVExYLF8UrPlp+7Y33Tt38+uePXnvt4UlG+T8yqbvu7ISmsajH60+742P3qmLpsdD1LnQcT3ztSiiOGATSMEqIFoPMMBKMI8UMHmmKVE4q6N2jMIA60lXhBeaF7SGjmTGucDEUDSeUfCwTe9AimmAV/dVqUMl2J5NjcAQQt8ENW5Paa7K1rqPYa4ejM4pTXM+n0biio+HFerHK2/MI5BFYOwI7t6Vub0+gHylWemyQVhgIoxgqEgMgw0jkBlR6MNI7wKPYuko0UipJne0GvBFaxCkpzKVCJci9lLQdR1oFN5BK+dXixMTjxbGJx91K6bnJK647U7nuukXZpf9tKXGlj+i+2i5WOidPtSdOX/FE/fLTX3JKlQdC7b7aQTIa4O0ok9HIwBVkdGki6CBYGqA4IgXsJQNdGdzYbUoTDjq4BriwYsH+hFFIUdGGYWJFnFG1Smiy/90n6+QJoRECQlqnDeuDiFiayNkG0QiWEXJpB4O0g6ZGKEC80UbJnf3wZX+v7IZHx7rfj+gc2DHzeG350uWh22roNryaNzTA1qzFV890t/a43j9ghNY4CTXMKph4JEgI36lZsJ+1YERQWAVDiUK7BkgV5EqMTXLI2ypOvcIRQ3ya9x0tbc+RdrHYUWP1F2unTjw4fvqyR2pTMy9Jvb4ItNGrOxT4XS16V61njN/6Uz/VufLDf/WFa37mZ+4tjU/8pRTLL4bF8lLoFtth/L8z4VJoG0SGUOMSIV7WAuPKRJCUkbEUSpa3GunJCBNOkZjiLKwTEa4sKWWpdkphiqN1L6ZiDYMogDrpOJYqWE+BRqpYgN+RAts7Yic3kkcgj8DuRSBfpxuPLTfOjWsfbM1d8D6/1XYhqHtk0iCXkC4kcxjwCdQKKqxLtxevf4qkSXjEWuQUdBWYFGAhYbuxVEmao5Aylwrwps93HdP2vKhTKrZUvfbC+FXXPHjstTc+Nn75lWd2+39boocroVcKdq1+222RmZhoSrs9X6pWXqgeOfpI7djRB/Hp/qVOqex3PE86WkuA4EXMQrvoecRAollMImI9BeUWSdsgYvvhejEhjYHEMlG09wN4NPeEqNvCQdYzbhV34GSd3AE7uYk8AnkEdicCXKPE7ljPreYR6EaAtxnRFYwsY5+cI+vd3jvGeBCDRuYVNcgo+I6SNEZWkz0tjOAlWQ+CAyKbAxlYMKjHCQs5A4lYiD1owTLQVxKhGiCv8pFn+fg873teEFRKTWAOr0CfD/zgkVDrZ/22WYx77e15z5JRpVSkbr21JY4zX5898eKRG298ZOr61zzoTk296JeLftsriK8d8TF/XiJRiJykgDApJqVsAs88kTIC1bgkbbZ7LOmebRKKzNP2S/WSVlbRZLtZnnIqWgkrBxzdSW17HrmBPAJ5BPojwC2I6JeixmUHkpc8Aoc4AgNv/a3Pl4uG2LqFDfTkAMQGVDelQpsEO6WUfAxlU0PGyyCziCA0gIDvASrCg71TsE4lmxqR6YItpq9GSQq2GFSYjIbI+AK8FeWLP7/ghWGl3PTrlfmGI8/PLy88UrjixDP1K6YXoL7nBa7t3ZiKCenttwe1sdqF0tT4E2619j1TLj0TjNcvBPXKsl8sBoHrSoCkNFK8ZPCNUQSYJNJZiIVRh8hm+swVjW0QoVxwGDaCUtcCvL24iZzVgUjaefHTdvIE+ysMQD+6oBL62Dr5gwD4exDczH3MI3AAI6AG+ZwvuUFRyWWbi8Alpr1Ti2bgikxjuVODpPayNLadZDGZhljOt5nMTdiQ5g90tQ+pKpQyLFIRaKGkL9bQLK/SidoAABAASURBVEhNhDaNxMkt8k3RHAAwaAxB+b8s+aKljfyq6SDPctzzUiw8oqu1b6ty6YmOG12Qv/k3m/KRjwQwtueFadyeDypRdV6Meqrjt7/XKhWfDqanzgYTY4tBtdxBti6hoyU0CC0QIbYGQOwRRgVALhKHHEImojYhBQ+xoEsM1gHtKMF1EF7wuIFaa0GhMQuxfa0Exi0VEUszdRm5gx6ucAr+rpDk1TwCIxeBAXfuyPk4wKED6vaAmRwUUR7xg3KltubnTjyv1rWxrsIWfKfNFIJcIeVJBQdokpDwFu4iEbOJMijaAnFMITQ2mZH+VAZyikVFkIciMMB/LVNrJUopyBTyJY2vzlrayKBaypWW9kzHcc/oYvHe2uWXfa564vQPO+ZIS0QwBAyA2XxRm++S6bEvyaj61X/WUL9y10svLb36xHKt+GQ0M/F0MFY70ykVl9t4M9rRjv27owGuAgrDg/gqhFFE4Y/goDyFFSmrJuRTuVKKVVn3YAcoqQQg3UIZK7w8q4AGykDgH8+jhtT7UfNruD95y6UVgWF36DD5pRWdfLZDI5DfIENDkzeMSgSYWBAZf2zCsEKGZt7OfVihElepgTwHWQ3rRuI/lBCsMRFRSD0VxkH6I8gsWbP5lI+8quN4ke8Vmr5XnI+8wnOFyckHb/75f/qdm/7Hf/TsLR96c0uxI/zZWqFXW+vJXvuSjHJgInLdtlOvPO7U6/f4ytzXMOHZebwVXYRXSwhmWykJEUDlOCLgBXPlJ3i+KbWUdRHp8qijKviBQGBC7P/kZF+xiq1TrqhgQeUYlGE4Kx10su2i8EdwrUHRjfoWIpDJCB5wkgEbQc/22yW13w7k43cjwLu0W0kYyoikmpM8AqsjwBuEWN2SSzYXgVx71yPAGzXF4MFsLgGVlFJLGTypMujlOUg7WYESSYRTiKSIqnGSwn4i/Koc4KtyBw1tjbehXlE6lUrbGRt7snzixFcqx4/f69Vqz0FxSZrNtjzyCDyA0X0qzNn2aWiR5uRk+9SP/djjk2//0XvaWt+7oMzZRUcZJqMNeMVkNNJaFBJSnCBRSDBFEPsumG8xgog5WeHFQBcSwfWRCG+t8aOBKFwfFNsu3YM9WTFi28gOAdt5c2ijBB4BYvsoI/lxwCKQX7IBF8ze4APkuSiPQB6BPAJ5BLYYAT5tEthkATz32tQaeOYmrILt5hSpqiDfkFiKxAcF3Q0TIEl4MRIh0eEHekhEKVoBBz3+D5Y2GY2UtJUjrUJB2uVKW88eeerIm970lctuu+27p173umfl8ccX5e672+quu5hGwfL+FL0/w8aj3nriRFj70IcWZ+6444xUS0849ep9Uq9+JyqXnm2Vi+1mwZMO3ooGoiQEIhP3E/DKAhxkvHCE4FBDgGuGFrFvMQfpyAYO9rNqGJM0HZN8jhGPQO7e+hFI7uv1FXdKo7uidspgbiePQB6BPAKjF4F0qwPtbrPg6What9Se0GCYmhHklc12eNZo16yBKnQmUAVnbIrDM5qQoArewSmJHE+iQlGkUl3S9fEX3KnJx7zxsUcrx449Ur366udK1147H/8vmfubiGIC9gUf6f7gl37JyDPPBNJqNWunTzxbvfqab9SuuOyzMjXxWKteaTXLRWk5rrThZoCLEyLDN/hJQSH6vCAEE0ILzEAlEF4NVPhZnm9JoY4WFMghjhNS8gTEmym2PzpwTJCkUJqwI0j2xLs9GWT7wT0gbm5/opu1gLWwustuR2vgoKvdyCV5BDYbgd2+dTfrzyWon085iUB6L6YUYqQxNk1Jd8AehRIbbdICHrmPAgQyBZkG74Bn7qNFIBFhnsNfWGJiY8RIaAjBCzwtkeuJKZXFqY3NFY8ceaJ85ZX3OzNHHwmj6CkpFM7I5OSyjMjB+eybK0opo26/PVA33dR5zU/+9Muv+yd/74HT737XV/Ts1Pf9eu0Vv1xaaLteB5/wpYNoh3jVHIkjAl4RopI/EImAF8G1YLGUAqVECCO9AyLpAg3k2ZpS8hvH1npt3P72NPfEuz0ZZHtxyPY+YO5mXd9jHotjj0fMh8sjsGMRyBf6joUyN7TFCKT3YEppJsujnu6yppeVQEolpmeEQguAJFRlWiyPE/MbAs1IQJGEohIQWhtTKHZUpbqs62NniidOPDbx2pvvr1939Q+WW60X1M/8zEX1/ve3YXIkCmc6Eo5I+UxHvMI8MsmXSpOTD1aPHb3bqY/f2ymVzja8grSAjluU0C2I0QUR7ULVEWNUAuSfRuLX01FCkzqIIHcVUdJ3KDZQArqiidI+QEX434nyvxWNIahTxbaQGUnsiXd7MsjOhHfnXd0Zv3IreQTyCMjKLVq2fOQLfcuhyzvubASQoliD9pYclGiwgXc+FA1oD8gx0NNYIM9BG/+qYmQMPsFDyEJ7eDVqtJYQSY4P2nYcaXqeNItFP6rXzxaOHnmsODX1Pc91HzRKPRxF0StHazWf3UcJo5OMfvnZjrSLC6omLx17w5sfvOxd77m7cuLkdzqVypmlgmeTUd8rSoCElH8PwihPBG9KDS4Qrg0SUulDfNHEJqdGcOCi4VoJ1IUHE1GIbJWUsmGw/cXgjwgTUoMOFugQt4HJy4GPAC6rvR8O/EQOywTyCzLkSh7ewOT76ZBLnot7ETgoHJZpej+TMmeg6+RJe4CiffKAQsmAN2jsQYmBDO/YkIQaC/4Sk4GOQC4K/ZCQRkhEfSQ5be3IMpPRcikIJ8fPlq684rHalZd/rzQ+/mCz2Xx4wvNell/6pTwZlSEHf5OLn+ynisebk9fccHbypuuedMYnv++Ojd+vx8Yf8CuVF5cKhU7DcaWlXAnwuT4SV5R4ogGFugInvDAJIlyjcAXiCyjdg0lptzKAoT5BW4SBvSwE9QHdctEBjACv8wF0+/C6nF+QIdc2D8yQwOTiPAIjEwG7SpEfkNqcAZ6RB1ld0gbo27/7CWr7IEGJX4AZYV2Y2yDpVHj7qZB0GiSfIfr6QBt82/HEL1eWZWL8FZmZekLGaw879eq9Tr3+SLleevnYr/5qA7lWRykYXu3FvkpG581oGoaXXw5lcXFRCs4rpZmZx8avvvrrtauuvCcYH3t8rlhoL7iuLOONaMdo/ISARFQVReMtqUZiKqJF4YIo/JQAFhdPSaRFQsBXoCISgYLEBRcwZrJnCmPg8sOG9CGCagreHFYzaxPto1ZG3L2RChev54g4lLvBCOQXhFEYgDwwA4KSi/IIjEQEjIqfulylBmyW0kGmgl1Q0IXNOiROSI3NV5izEMxpxNGikIQyGdUuvg6D9zFACxlpWznScgsS1GoL+sTRZ0vXXfk9fWzmvsBzv+W64WOyVLooI3zoUfMNWXukfvZnl9UHf+bi8Xe+4ZnL/voHHph821u+GczMPLpcKb+yXCgsNB23w8AHeENqkIgSES6EEUxHAfjJQZQSAzbCjRAmIJ/eFOvNm3rUITXobyFGLO3WxdZTPdJRA1wdNZdyf/II5BHII5BHII/AiEVgZ9xhzkBLhjkIGNZToIqkwZ4Hngwf2AAyDeQWOKsoocYmpmw3eNlmkIQSAfIeH3lPR5yo43jtoFRZCuv1M0hGf1h83fUPFW+49nvtmfGH1b//98+p//QriwMHHREh0rUR8WSQG0G5idear2rXPFWeGPtu9diRz3oT498NquUzS6WCLHmOLOHCLOPitURJG9QHjXBxIiSlkeVjw7gvYgZnQ0AXzeDWK1Z7PaWRbT/Y3o9sWPfHMd6z+zNyPmoegTwCeQTyCGw4AvGTNz4n+Scr6K+QeCiDcxcUohGJp0iECoG65Y0YUIM2pKUSQNwBmpGRhjGyjKS06ZWkU675emLqpcqJEw9Vpme/4xQK39bGudcP2i/MnGp2YHTkix5pD596qinLy+dMofrUkTffeu/p97zzL0qnT34nqFbOLBcLpuG50rDJqJKmEmnjIgdABBgLwYWMgWaBKIb0DtwPvcpQzqCFAMlLHoH9isAO3YL75f7a43KFEmtr5a15BA5aBHhXEwfN733yl7scsU/D7/yw6WTsPcAKkE1GOaJtU2joZizMYmIIElGDthBtAdBBEtoCGpHIMt6MNgslaVeQjE4ffWn8+psemrr5td8Zmz75raAT3Td7InheLkz7HGPUMdLJaPLJ3p98y1sakzfffGbm+uufLIyPPSS1ytejSvmrQa30eKteWVyuFoN2sRB1XFc6+ETvI+sMbZap8I4UII8Lh2tqM9PsJRccrIP0FXtz4MKTsp+CkuVJU6AH5SAYkecceQTyCGwtAlhUW+uY98ojMPIRyO/uTV0iPmo31WEklZl3MAMxWpRBqgWQKsgkkzGkkyXtA24aJSbRNGITUij4eAHXchxp4Mtwu1SYM/X643pq+l49PnZfcXLqvtLE+A8q9amXZ3/lVxbVP/4PbeZRcgAOROgAePnlL0cSBItizBldrz9cOnHs7tLJI38UTo8/uDxdm2+NVzqtSjHyC574eG3tI/HEW2zcAEocXHgdKVGhiEAuBhSFhPcKKaqpmGwCg5sggRLwgBFY64GJqBLBOJIfeQTyCGw7Alhg27aRG9heBLijbc9C3rs/Avld3R+PdWqH4AbEFGxyoZAbaMDpARmJsC3OKOyZ8VA84UYhJTTqKZiQihhhtwiJaOBoaRccWS56plmrvqqOH3mgduNrPl88dexr4un7JHSelKg6DxMHqnC+I+8wM3t1551N9TM/c/Gyv/3TT173L//Rt6c/eNs90fHp+1tT9ac7Y9UzYbUyF1ZKTd9z/Y7Whm9HozR1xFVUTEgBMcl0ccXJWoCnlDwpL3wMwU0EiIhGI4NlE1DwKUVTXvII5BFgBHIckgioQzKPfBp5BPYrAlxDCvkDoUFToG7zEgXHCIkTUuYU0n8gbbHpSqSUhATzGkeZjucEnYK3hLei54OxylPqipMPHP1v3/+NqTt+4gHvjvc8pn7lrpfUr/6zRr+10a/p0XdxhYf1H4YyF7a0K+ecknufWyz+YbFa+0xpduY7haNHnjAT4+da5VKwjLeky3iV3cSlRnIqkeOKQd3gM76BjBBQsUd8U4i99MZKsqe0lTLyKVgn2CMF6zkOawTSK7+71OC+XB+HNcb5vPY3AgbDEyB5ySMw8hFYay/eX+fpGT1QyCtSsB7nGSnXa+GH2widAmRlHUekjbegLVfJsqvF/n5MwYsa5RK+AlfmTLX6kDc1+afOxMTndLH8oET6eXGcOSmX+Q04Nn7Azpj2AfP41o8E8hM/0Zwrnz/vnr7y/smbbvqj6euu+czkdVd/u3LVFU/I1NS5drUcNAsFscmo0uJrRyIkohETUdSFwANfupDMwY2YyIjA4h7pand5MmjLNvCnGYpyHLYI8GLvPkz2ZhrKI7YKmxgALi95BPoiwD2IyApZJ3ZKlrVzqfPprnCpx2H/5p9egUF0/7ziyNilsYtzV89CIJPuYcClCDG9yy8bAAAQAElEQVQFwkdmxoS06aTJqCOLRSSjpZK/XK3MRzPTD9Xf8Po/PXb7O+6u3nLNgzI9/bwcPz4nt92WJ6OI554UpZQBomv+0b/vXP+TPzl/5U/+5JnS8eNPFicmHlTV6rfUWO1benLiW2Gt9oPlUvHiAn/jHmi5nviOJ6F2xSgHvmrhDQBGYiat4W6wwuSEKls2DCiixCYTEytJ2p7Sle19d+qqxoMlSOeYpaIQ1BQHYjrwdw/8ZIw4DOmaQOzYnuqSWuyNm3ao+MQBdwvxCPF5t8+7NYft2t38vA2HTLqlfEopTvmUWhlPEj82BZQwK2hWRj6G5AciYBKAiA2brDgy12RFy4AqlVdigNpeibDXSIJ0nlna5wbd7hNkKoParF3oDGqDeP3CjgQ1SbOgLAPbhBOKEGjKzoM8RP2FeivRrzGgxg6JWMGqBd55qkgUIEAk/BP/HVDBCzLByzKDL7eh9qSjXFkWRxrglwolaZRrQVAff1Wmpp9Q4+P3m1Lpy6F2PqeK3ner1171w6MffO9Ls29655x6//vb/B8sleKAyfgHjCD/PmAeJ+7aoPMXm267za9XKmcgfli57peLJ45/vnLdtZ+Njs7e16iVz84XC2aRb0mRkLZdVwIkoxGSUaMwdYMbB/eLpKkjqgLAtihQIWCYhWoWkNlupGiIsoACSmoNLSgwhCKEoA8kqwr7dIXQQRHqD0NXN2H6+icy9k3YNckgvcH2FHzqYZhRpZQICsE4CQ7aSyFsEBxdPSqjzpJhWbUYJLMNe3VKHSDdGRjEYChsXDDOWtROnckDGKgyzhaoWpqVgYd4F8quGU583W37yTC4FimXpQaVvQSGG1DiGAy6pkNlsGLbQFlSPqWDZfG9lJ2v1cNpbVnSD25a+9ukGG53C/xbNcB2ZeyfwMYAA1gKWZemMtIUaAebKRQQGVGXHSbvKmycGWRqkIwW7R4EhhREsFZW3Q/smwLtLN15Q06eMvYV2gGUUmABEeFZiQhEOMnqA41sy4JK9IM0BpREieIz3f59zFgqwvtTgQDgaUPik1i/JH7yW1tQsTJQSWAJTuxiAX1SkCGF46HJ9qFVIs4QFJJQ0RHGjSQCH0gEXomyyagr4hQkcorSFk+WjCOLuigLxaos1cY7wezRF4tXXvNg7cqr7inPTP+h0eoTQai/E4buGXz+beBtqI9Rd7bsgzVkZPsw6g4NaX+xSakQdK700Y8+NfahDz0w+9f+2ndO/PSdXzVXnLp3uVJ5olH0zrSLxXOdUnk+KJaWA88LfMeVQDkS4uYNlZIogQE1kFlq70gR3k4WKsPDf8p4m5kBcrZBRQT20Cwi2bPYgzoprICnWE0SdRl2wGy3iTZYSSn5FFm9VDaIZvVSOykdpL++LJ0IYgaWtgjBxEgNB4ScdVl5WPkK4SDZCpXdqaYDp3T7o3D+a1lh+0ZBOwYxJbWgm4St9E5mgKzXuhUuNUi6W9iKX1vt0z+HOKb9MrFx3j3Z4DHj9SObPAz14aql5AHLD5KxDXLh/LAuDSmQUhkkE3YgRCwrO3Ps/H06wK/E7b6W7chgyCQAERuPlfbSekolPlbPlwqDQH3KSXcAg0wNktmh0IBi7H1Agep7JlLC+QvahXoUrEDcDiHace6VpA/7WfRa+jn2I1Ip+4G3dkHjQgUlSilUY/S1U94FVTAPqFmdlELcVyBnnToWSV1SysYuYM/ySSOJBd+AZiESIusKtQIlHAmQj/h4E9pxCqbjFoO2W2q3CuWlZql2oVUbfzmcPfp4+aab759+249949h7P/DFt/7gyS++4dvffuT0XXddwNvQlkIOZIc+4CeEZQszYJC30G3XuzzySCROYwFZ5sviOA86pfKfFeq1j5VnZz5dOXXiGzI9+TgS1ItzXkEWCkVpAPYfjAXtQOY7Hm4MR3wkpIFSwv/tgH8BwyaddB7zNqCsE+RRFagCSjRusBQKvEBfukdSAUGxTaQa7aQgttAm/1kq2rcUAjMAVIaYZDWyBsmngCb7EGCFTpAnUl4yB+VdwAnymeahLIcTGhSxZxsf4ZFYoC1ACLu1sQ1gMwG2W1gnuoLhDNU2DoWR10Y8UjybmB9mPW7d93Pq3g46EptcGSdJYkc6HP1uxJaGa69s7++9S7XE7LCxs/JEFTPvzWG3Zan9PaD2615mvqwTa803uzT2wMVtD5FOL2tou7KsLfLD7LEtRSZuBjtkjN5dZaDXD64/CKEr60LWPlLDWa1BMtuOBuzRBoj3agpN7AHmgEKBKJVytjr8ZOI5RrAXP9+QpFGWBXqj2nfXQd0On8ppxQ6JYSlDFxRwqSJ6wzJkQ4rtLPBbxD6mFXg8iK0YvCQHzaXP4C5FG+UgvcKO6KcUTok01jcSwi2Cry6JwNESeZ6YUkFaBU8WXC1zjpLzjsgFT4ed8fq8d+LES6Xjxx+qzM58rjg1+YeqUrkHpu+NwujpcdedT4Y4dASXYAtzQoC30Gv3u9x1VyiPvLCARPSlaProg5M/8oZPH7/1Lb93/C1v/czMm9/4dX361A8atfrcfMEzC/h03yiUpIlEtO0VxSdcT/jLToHWYm8ceMybitONoYR3MPlUzrpSKrmplTAJtVAaTUpwiiE8lCgQhRMXgQajlBKlYohg04Fx2rYQwbKKAbavQK1bT/mU2gaFcxaomkydPPWzwPCSRdomOMhzR7AU9XULxlIKJyjynLCoYZvAajaYIDc5sJBtv3A+Wd/X5e2Q1jNwg6mxRtC8bjErNFgnsmLWiZ2SZe3sDt+NqTW/MkZWuOZp5WzjO5nSjWJN8zvUuNIXmqWMFGBCxqnblYg6y17I7HgZPzjubqA7N44F2LmBdscHTxnHTmmXRxv5SxmbDYGN98qAUUikcvJEWifFs8HuR5QPA/V2Dtyb7R6d7NXx+hXhXk4PBIdSKYfKOoWhwu4vEfSYkFrbGASFjxZI4xFivZjnbZjWhUN1oWyVnWgz1iZHbUqJlFdilekr2HRfUxBakZL4+a2hpmIIDvqFqctK0CoBFREYUEoJ/6AiSuE6oZFzYz8mooGIEB1R4jMZRe4RFYvSLriy6DpyEbLzWiEZdcLm5MRC8eorXhy74YbvTbzudZ+fvu22P5q65Ue+4JTr99ac8pMwtQAczKLo9nAg/MMbD1oL5mrwyT5Qd97Zee3tty/c/Au/cPban/7pZ6euu+Kx0pGZh0yl/m1TLn0pwk8aMj7+3Whq6ged8fGXl8qVhn1bijejS9qVpnLF1wWJ8Oo8Qt2IgzWhAbE3puCGU0hYFW4gGyPcfLaRp4S3ywI8b0oLKKJKjTVB230QzGoAFGSEZCh5SQ67kMB3x1Sy5ripHroITFpdUsHBNhArWzmXCA1sX4lYWawJDC08SAnyPVCSBVuy9fV5k4xCumHgGhqYHgi4YACWmPK8FlLNrM5gmUoD06UZPWUwE0ISSj5FVhbzgiO2B2aNArNrtaINgcCIkgFHZZ00xoD7B90Gxi+RCw4DxD0ts/UTbK7qPEi2SmmzAmOj0OczF5M1Y+zZnnZYpgbZw0BrXzsoDChpWFJKlZRPaVeGKW1Ihvs19gUd2HmXwPupazrrWCrcqCzV3wMax2UrA3Ey8QpmVDl3g7vPwFSMTBtkLJSTDkZsT2BjZxCvgu6YqXlZffD2JVa3xJJemxKlekBFCKVUlypFXkRA4pjEfjC54/MmhfWrG3zULA+KezXuIfbgs5giPrtIbeYLNcpBYhE06WMXqHN86wr8UEqJUv2AgFoYipbIJtYURNDlX/mLlCOR4kuuguATvDSdoizgs/xFz40WyqXm0lh1rj1WfTacqD9g6rWvqlr5K7pW+YozVv9u/cSxR06+973PzH7wg2fG3/CGBeQ2LYB5LQc7eGB41vD6UCWjffP88IcjeeCBQLReFuW/JOI+7NQrXy0cmf7TwqnTH/cuv+xz+uqr7m0fOfr0Qq0+f9Ermjm8GV1AIrqMJLTjFCR0S3FCimQ0MhqJqLI3rlJKHPw0o5mQCm48g5sRELtKwNtVAwoZ489F0AM79ANqwnZIcX8r0UpbKFEiGAsnjMuxY7AuokE0mhOgriRuj4yCr/QLEAA26AeaYQd1yhJQlgW6QkdJKmOdPPunsD/VSmwHBPoxz3bbhgnF86GEGkITFoID1hNedalYTolgHv1QkMUw0FkLgvaNILZBnxV8H4B4OInnjuuY1IeaFyO01gX115B1R4Rel4d+zMMU+K4t8tDrq1MGNeqT5R68FqA6pFgLNDEUwklzfNxDksCAWgj7x4jA95B4a/sxfikgh8xsBTKgL2QYluceYLtXSbhBsqRpMDEwm8AIeMKAJjCsE2aozEbFUIcw6+qJPQzOKcAmxV5b8JyGBVTWlUEHXaRPb6UMddrr01tTZvrnYSS2TyqCNll9pANkW9aRde8P9Ony6GP5IbLBg0MZxfZL+2+Qotumio0z47ABSMYhspJdT/RPcEqBNklgQI3YOwu+ZXQgEwvBMUi+eZmBJQObBhQkdpk8AXNwhZx9bvX2eqxzdMD2DznWa4ZHzeorvMDRCZQWUeAJ0TrDK1FKoZFzFfssC0XEAjZDgM+ZSDAeEN+EUEh5UlZBqSGkcIp+2i9yESSoR9aOWPt9vO0bn+iGxklrBRcJ+qkFDqLARxFY5wnGYNNOHFURJUxGDfKJUBckcEpIRsuy5BblApLRs46OLlbLS42ZibP+qaOPOFec/vL4jdf+UfHY0f8qbvHPHQm/3TbmaWk2F6Reb8mHkc/I4T4Q1cM5QaWUwRvS0P6TBz9/1zn8RPHMsV/4hYeu/fVf/+rJf/RPPld5xzu+6r725nv940e/v1StPrPgFc4se8VXW4XyxU6hvBgWKk1TKPmhWwxDxzOBdiT9u6Sh1hI5Sgxu0Egp5KCEgJouQunxEe7ZFLhloUNdBQ3pg+AGVgRskpeUihLJwJBHm0LilkJQF0n1snYp69UFh1kDQhvsAnvUY1UyB2Ubge2SKFpzViDWHOvSPVjLQqOF9ZSSZ6xiKl0L/XUD+UZBG3ZjhwkzCBLHi2eTXKGUUrYKyiQ9MnQLMs6SGytu3dWzgT22Z4FBocfzVkBL7IcAWCurqYHcQMV0aTxziGRg3GCC93mvLY4a9bcN2IYb/WYgM5SAknSxss6GQTLKDwrsRFc4O0CWnSZuGdthoCzTt6u3nsxaG3JK+mbH6moOEm5ERh2iawgM6wTYbkHdDg/alSUM78WE3RTZar+ND9Jbf/TdAv6T8j4nHYTUPttSvkdhgJ23idg2bcFy9jlAEQHxymLQiVgpT+tpG7srhTOKrKBKKYgAdgJPYkTZ5yX7I4e0CalBQwqwKElNgRXw9oYGZRVgX7tzWQZyUBSbNzIJTXm0oLfqQuhDFzCktBg++yGLQENSwCbJGDsEAtQD6DFHCLVrArcAFMOgUG6HpWqjXazMLxWK5+e9wiuLlfJzSEYf71x2/Hvlt73htJTbwgAAEABJREFU69f93/7hF6/6H/7e146/57ZvT//mbz4y+2/+zcvqfe9rqJtu6ig+FODCTha4u5Pmtm2LT/xtGDlgXc+ejUTrtnb8BXHlGe2Y+8XR9zjF0qc8/qLTzMyfVE+f+kLxxPH79dGZp/2pyQutem15qVKKFksFWSp6sui5suhoWVBKlpCMNl0tbQ8A7QBtJKkdCy0+9PgXlkNQ3pwRb2CANEJ/woDGN318KezCwAoxBj/3ocLH+UoIlotdSWi3POqKlwInFFHJHzHKqkXWHjQNQD0CvCWk0KOuoF8WSsFSCsxVKdRFVmjFdVlxWLMrZOgutrOIJUpWHqkkpWwnT5DfClJPNkHtcNTvH2+1pNdu58aq7UsGSPmUQmQnnqUpn+goDkJQnoJ1Iq1nqL10qLPZwPjGgU7Q53l9GKhsBlDf6ZIOn7VLGespTflsfZiM8gRU3wkk5vrIduz2GWIlNUY+xUoZ6ryHktsp1hokQ4vVQxvYbtmorNshy6ywZZsoI2wlObFOJFVLWCdsJTmxTiRVS1gnbCU5pfWUpmIEgaIesB/ae54N68NANwtBfWcgmcOAzwJVSeq8GKym9Q1T22nHTuneRkpkDVtPecoKwSO63Wihaot9juGZFUWRRHgmDQNU7HMrNasUrBGwqJQSpQhtqYiS+KC26dZimdh6qiHJge5dOayAVwA45YjC81lpR+KkU0sgWny0trHRttC/aUSaSsky0IDukuPIEnKCJc+TRYK/lATMFwqyUCxGS6VKZ7laWzITEy8Ujh39y8qxo1+rHDny6cLM9CedevUPHa3/VEXmayqSx6URXpCSLMvkZIShdr1gKrs+xmYG0JtRPvC6/N8Jfvu3O2OPPLLQFnnGbdbvD8eP3jP22uv+cPptP/qxY++8/U+O3PZO1F97nz592dPBzPSF5nh9ebEcJ6P890qXcOMtOFoWtGSSUUc6TEiZhNqEVEsHvA8+IKDPhNQmoVpLiBuZiShhwAugkOyR54KN0kQ0XZUDNiHqGf7MSJ2kXeECKaVEkdozGNxxWPfx4gYfq8caYkABK4OqraOfSkFbCbSlIiCSHuQJ1hVPCTCM5VJqKzxByeqDstoPClOkLSvrqXyjdJUHG+yIfipBtgfcQbiyki4PbRG0y8pjo7JMP3bZKGw3KtvByWwGtvfOndKhd87irluy1zP1e5vU2sp4bOvbsGn7Z+xZdiMn3oxEVpd1IivbDX4vxtiA393YIf7kDdYHIaQUgJLfDNL+aR/WibS+OSqDD+47YoRfSITUQjZ5oP8melCbWNUFsUOxYu7bBCupjDyfHSv7pu2kKajLqfAz+eoklMkpYYTtBkZRMH32tj3jq4WqUkqU0qI0KRG3x2d6QogoyRyoKEiUUl0hWUUZJJZCoBTtOiJIMI128Jx2bDLKXzyyyShMN6G/DDSgb5NRF8mo68ki8oJFJKMLFgXBm0+ZRzK6UCn5y/VaIzhy5IXytdc9PPP6N3zt1Nve8enLPvD+Tx5/61v/sDw+9qcF1fnq4sX24/LkKxfkpfay3HnnniSjmMZIFT1S3uyyMwqvuvG5PgKCK++6q3XkP961dMvvfPT89b/4iy9f9zf/xrMzt9z0eO3KKx92JifvU+Xy16RY/IIpA9XS51W9/hU9Of5dPTP9sExPPxVNT73cmRiba1RL7fmSJ/MFVxYKSFKRlC4CS0hCG8AybtYW0CYcLR2txFdiEWB1Blh1IebNuw/3OiRiAZEo6BGSUPIE26iFpQvd+My6BTczXFWsK9FQVkqBalHKASVcUeC7EC3QEAEVcDAIMwoQIKZwUQjbBh1FwK6AEkpBAtCSErFSwUEeJO6WMpwk+VVgQxaMSAoDmwY9hkNhlI0CE7P2husL2sUe6RxY4ehZSn4/kfWHz1eDa79RMAZrAraGxYf9+As3q9pxk2igK4eD5HczRnBzy+YZM3aGm7h7OKvtIbVlaXLjbN42IxZDcBcagHTzkH07tnNNtuO0sZ2zsbOC+GSvR7JXwsF11wl60V4WENn7JEtX8qxvFNYlKFuP4ZOldgSDqz4YaZJK3e3drQYj9+JBW6yRogGF7SDWH1BWCbC2JDzn0IOC3wCeBUopkRQCPgVkCg8npZTwD5REwKWgTBk+SVI4eDJpaGhLNduwcBUgALYboStZWIFkDjZSaGkiz/KwbmA3gr0Acp/AaL52pON40nYL0vKK0gAWwS+AzhWKcrFUNovVWmd5YqLRmZo+Fx2ZfU4dOfKYmp6630yMf93Ual8y5coXolLx81Iqf9Wp1b5TnZ55aOo11/zg8vfe8cx1H/7vXnrTh//2q2/85Ofn3/jrv76sfvZnfftXC3sXIXH20iB6RKe5l25Fcs01gTSbTSnrM+IVn4wcuQ/34+dFO3/oTNQ/4Z04/gelq674o9r1191dveE13yhdc9X3nMuveNo/Ovvq4li9ebHkmYslV+YKjswjESUWQBeRjDY8R5aBFvg2fuJqayVtLMQOFoefIMSKijAgNwOC9yJUROOklQheporSRpBLd0EdBon69idJ2LIblYIedAVQuLpaKXFEi6Nw1p5o7QIJVeAtHHRVgOBQNvGES4IXtBY0HY+BZgOgQFuUaFEKICUwlibEtoiAWqCPtZdQa0+yBxpslTQCNwgG1tZGHBOD/gkU2AGAi7AlQ2AgN8KDXUmJWBKPkNYpGwbqcJ6bgu2UnFLDSdWSjIwsZZbCUXsfYDDWh4H6KbDvCiY6FDApww62WWAg3G72vsHtxlsOd4FYauXwhzYsn9HdyTrtbwV2/ugIt6QvDsJD4ZSABDXJKg2RWVvQM11IcrBDAhIrJZOApCuzjD0Ze+7dc0kVJG0BO7R0jQ7V2HwDbaZYu/dOXuOVtpLbaoAD2LtSqQ0RfLWUQjDW0KB4sn0FEl1cSklh7xmazELiw0Bpo4h7xGfrMeyhwILE6KuIxEIQyFGE+5dYRmQotUEyEs8WuwPmMzQBhy7buJBTSrvWN1hA19SM8GMc1IWgvOeGEvqllEIPbaHi3UDiBhFSheeFJtDWpeAVoAFSgrwWBxKN/QTUpFBwU0nqh50hTijCZ4zgsDwoC3lLLYMTiqQXkg0CWwn4i1E+Hj0dAiN38LzsIPlseyVpFkvSKJRkEZgrlpGIVuRCpRotTEy2GkeOLvinLntJX3XtD6o33fTd2k033VO9/oY/KV195X/xjh35uDs28QlTKvxFJM43W2H0qHSKL0qlMi+XyC8m2TBv4KQ3oHOoVRQyPCD+Rae/83fm1D/6uy+NffT//YPZz3zq3mNf+/yXT/8vP3/Plb96192X/Z9+6gtTH/yJr42/7a3f8W58zYPOFZc94s9MP7FcKz+7UHJfXip4gPtKo+CebRa9V5ulwvl2uXihXS5c7JSKC36ptOSXi02/WGj7BTfouG6E5NS0kWl2E1Sl8MZUSwAZEWkloQPgKnUp1k7AOhAgAwhBezASUgadCHLCwKbB4hcLRwTJpyAxjSmUIDdYeNQxWJRc0JamvFHCRDkCNQAMiLANEIWBBCAFFHgL8NQhLwMOk8hiGp9FSLcHBRvbh2AWMWTFQe8oSin5YdiIzqq+G+yUqpHyknSpQhTxhOADZSWwg0tWZutie8KNwXRLsTQG8YsBwxyGZKRgEm8sZcxQJ2+Be9dSOwvEk20blAn7wB6p4LDXZoN9TZ9eHHmhPSBLyQvWa0yVSNK+mgoOtoNsqKynlNpK6Xr6u9c+2INUSpqCPpAnTYGrO2SNZNeHQTekcH0rhBbQm8TC8lYPJyvZ5Al+8A6Lr7bBlVwbqS7pZsB5raVv2+EL59uvh/mYFUDVBoUU4MwVPFfKnsmJgCdMSiWZIeu8d/HMEcLyaFNKBLyxelriZxEoZIKEVOzzCs8q1O2zCnoREKZQCp/UY/AXiEI8P4nAUmWfp7aOMS2FnG0pfNR9vAX1tWt8x42AwPcK7aBYagal8lJQrs4HldrFTqV6vlmunFsulc8ulsuvLJXLLy3Vxp5vTU497Z84+QPn+uu+V/3RH7134o47vnHqI3/vi1f+4v/189f+h//H56791O/cc9kv3/Xt2u989PvlX/vlZ9TP/+w59cY3Lu/WLyYhmAey8AofSMf3yGkjC15HgsayGDmnIv2MEvWwdvQ3lcjnsAb+WBz1e9p1f8OplH7bHRv7veL01CdKR47+ceXkyU9XTp66u3ry1BfLJ09+s3Ty5EOF4yd+qI4eeSmcmZ3vTE42G/V6sFCpyFypJBcLHlCQ+VJRFlBfKBZkvgB4nsx5rszhE/+cq4VYAF3Em9cG3sQ2Cho/tWlZBm1QhrYlLbKEABENOL6MjaaJegtoK5FOAvJEXFfS0Vp8gIs0xOIMHVci0BQhFnOASQfYBPg5w/4VAyQf8ZtdIxHsc0MRtCuFQUDJCzaRmCp4I32HQa0fsY5BX7OqTWx/ytG0fqHiVjDMslFwAIBvkvIr6bC+Q+R97sF0t06eQD/KGNsIdYJ1gm6gWSxPZqcwyOAg2VrjQR+33QoNTMA6PQKU142+kPaBLtM/UsC2gVKXhBgmS9tIiWF6iI2sZ09WH+y2cWTXEXnOaWMw8G01cOtbOSmxMVuCPtvBaj+SudjYxnysA5+w5xgBTQCy9bUBQ3aGoLTTh0GyPoWNVDJGyG4Aq9fTGuPQeTanlHwG3eGSdtZ5qUizyHRJAssOBB4ydl8HxXPBoDNh96nkmcDngn1GwEiI60UE6OqjHuBaBVpJgL4WeO7w2dOBrIM2Sx08kyy0dBynC7zEkRbqLdeRpuviy6MnDTwnl/C8TGF/vwP1RXxOXwRdKBaFmM9Q+6kd7XN463kRz9ylWi1sT062wtkjC/ro0ZfdY8ceL5w48VDxxPFvFk+cvKd84sRnSyeO/0lhZuYThWrtY8rzfks7+mOY0seNyKeVUl8B/wBe0T4hrnsG05wXz2vKmTOBPPVUJAqtEOZlcARwJw1uOKzSzcxL4a2p3HFHR972VxqyLOcKtaVnyl7zYTcofksq7udMufLHlcna701cffw3xl//xt8+9q7bPnb8v7nj48c/8IE/PvHe933myO3v+tzk297xpalb3/jN+s23PFi+9trH9anLXgqPHp1vT001G2NjwWKlYuawQC4g4WRCysWyWC7JApLS+aInc5DPY9HNWWiZd5UseEoWkXwuActFJKJFxyajy0xGsXgbWskituElbAoN3P/8C9dN0BZ2szbkbQQhTULblKGNG4CvdDcZDZCEhkCkmZASjkRoD7EBBaIkgA1uNESElUiAQKowAgxCB/FDXQNxPW0XtMUQHGwD6SuUJUhIt0tSN6R9feIKxdsFJhAb6ztnrNrBM/Wsc7atr2N/hd0SiVVlPUUizxLGzCag0KF+H6DIuh0e/E4U3A7WXJfCaJeHM3Ajbqd8GBI9NGfKhnpCfw/1usFbOSbcsCUrtwKcNijrs41utmywr9Vd65TayeqsJZNPBcoAABAASURBVIvbzIorxzohGfnKerZNusdge5KxsxP82r7EPgjiTL0UkcL+gyaIxQgO8DhvuqTdSHn/dw1Yo6ilFOyWijVqNhWxTY9D5wd0MpShjTEim4JyyrpgA+IpfV4KDnS2Mi0KzwQlqiujDf4CboRnD58NMUTSt5gBdG0iin7Z542PZ1ZHa4mhQAkB1dJ2ICdcUDwH2wmaTESBBoFktIEXOktIPFMwCbXAi50FgM/WhWJJSOfwzJ0HnyaiTEYX67WgPTXdio4dW1CnTr1UuPqqxys33vDQxBtv/ebMO3/8nqPv+Yk/v+yv/h/++PIPfuATx29/x+9O3nLzb5YvP/0xpasfL0T+n3Vc9yulTueBgu8/IZ3OGXGcebnllqbcemvAX0pClBgexCovgyKgBwlzWS8CCgkpEKmf/Vlf/Z27Wuqf/Wpj+j/8fxYu/+jvX7zlD//i1dff/Vdfef2n/58vvvZf/MPnr/ipv//s8dve8/TsrW95fPy1N/2gfuW1j9Quv+wvvdmjDxYmx7/r1Me+ocvlL5lC8XORV/hs5HmfCT3v01Gx+OdhqXx3WKl+PqpW7zH1+pfM2NhXZGLia2pq8tsyM32/mp39S5k98qg5cuRx0Kei2SPPmdnZF4OZmVeC6emz7cmpi8vjk0uN+lh7oVINFkoVwzesi1iESyVPloquNAqEA6rFvkVl8uo5+MlSSxN8E3wrQdvVdhNoYRNoY6NoK2wO4ANsBBES5MhxJMTmEWJT4QZjNxvsYqQGG44R3loEliDqYjG4HusrPDwGQQ+U0x77kfYg0JXtH3R5gBUrNmJnEo+Eih3RQBZDksM+axK+j5i4hlBZhlULGKcsi2iALNtO3hrBCarwQYZCcGR1ULW6pCnYnvKrGtnQp0DBEAzVszNFp/2lvMt4/bKU/HaRtZny27FJG/x7DvyM2oWNnknuOmjgRoujuUJG+QpAG/0y2mgfJOuOhfa1+Gxf8kMAjzdf6CV7kfYB9xbv+yx6etBkOwUDgCZ7W2+Eci6YPqzAJqLG64iK7U9K0A6aIKMOJZuB7b2ZDlvS7XnG8TJgAOG5rIdET3X1Vu/h3OsN2iMC+qR8DkR4NkTKEYNnhUHCGOHZEeCZ0eGzBM8UH3Ifsg6eJ22ghWfQMp47/MXfJbx0WSTw4mUJcr58IRbwAmYeXwTn8DxbLBfD5li9hbeZS52pqbnO9PQ5Pg99PBej2dlnzZHZJ+XIzGNmZuYvZXr6PjU5+S0Zn/iaGR//clSrfzGs1r4QVSqfCwrFz4au9+nQcT9jPO/PVbF0tymVv6yqtW/o8bHvetNHH6xcfsXDY9e+5rHJt7z18eMfuuOp13zkI8+9+ROfePEtn/rUy2/5/J+cveGP/uj8lb/2a3PqrruW1M/9XFPdeWdH3X57oJSKAKN4Q0l+rBUB3llrtedtAyNgrJQ3mcgvofLlSPxnOnJscVmaMi9O51VRtRewCp/Bj3ZPOKH6yzBQ33FV+EVs7p9WRj6OBfox47i/JZXKfypMT/5W+cSJ3yldfur3ildf+Z9L11z9idJrXvOHpddc/6eVm27+8+pNt9xTee0tXy/ffPN3ijfcdL9z/Q0Pu9e95jG56pono8uueqZz8rIXWkdPnl2eOTq/ODnTXByb9OdrNTNfrchCpSyL5aIslQvSKLmyRGAhL2FBEw0s7gZ4Yhk0TUgtxcbQwobQdJS0cKd0kIyG2DQMfgKNE1I3SUgV3pQq/PSrJTRaIsAIll83IUVny1OWgjKFvZw0RdqWUshhSwhrL5WzX8wbXIkeKBPYXANQsTvDGhQmVxWoW6OWYgTSLOIOBl4CJq4NO9vx0WgpjFjKeoIIsi4Qgi5PeaLDIQhUma+QWKogHAa4bfV4ok5KYRZ+swbYCk/g08IqkdY3QqmfwM4PA+Lel5hHKNG2E/xGXBmkg+GtOKW2ss1Taos0xTZNdrvjsoqFjSPEoPaCg7XUDggNyikbAMabF5rUAjqkK2UQb6hk+67dAX4NUWDLUNg5oWNCOd5KXbQK5d05CJJy6FNGsJ2ACDcduJUGhtStPmyR9kBl4VAxUGWb4Ih3JAN5CgG/BuCcgoYRuKXWBlQGF9sZTVm6upoYzzRgXCHgg2RgICO6bcmerRIqaI+BTcnKUorZY482sBUnongGIBE1gCDhFNcTxWeG69q/v9lRSvgs6biOxImoI+3k2cOvezb5RBK64GmZB50vKJnHc2oOmMdXwLmSIxfxDJuvlf3lqYll//iRuc6J46/6p069GFx++bPqqiufkGuvecx9zWseKt5w43erN970VeDzlZtu+nTlxuv/pHTtdZ8qX3Ptx0tXXvEHxZOnPlacmf0tVS39hniF39Ta+V3M8eOhMn+mIv1FbeTbgZaH8VB7Uorh8xIun5V2e15efrkpn/xkKCKRUmssOijkZWMR4N20Mc1ca2AEeCMqdVek3og3p9e+v42fiJbUX/s7c+qnf/qc+gf/4BX1z//5C+qXf/mp4n/8j48Wfuv3Hzz6Z5/95hVf//oXr7/vvrtf9+ijn3nDD37wZzff86XP3PgHf/DZ6//TR//i6n/zy3ef/p/+xedP/dz/8IUT//Dv3zPzUz/1lakPfeAbk+9677fqb3/7d4pvetP9pdf9yANISL+nrn3Nw9EVVz0Snjr9aPvoscdbUzNPL49PPd+o1V9cqlRebpQrryxXSq+0ysVXmuXCmVbJI842y96rrXLhXLtcjH/JqlK82CkX5/wY86BAYQGyRb9UXApKxQZo0y8V2lGp2AlLxSAsFsPA8yLf9UzHcaWDn3jbAGkHn/d9C43Nx7FgnT8VB5CniGWOkPro66PNt1RDlgVsKAL2sMEFKaBLPkwp5KGFklANBnYO7h4bAzbfrj547LXoJ3b/jvAAyYJtBmMSEehqiO0bJf0MKe6otL4VShsGNgiQzRWMzw7sS5CPkTTElW2f+23THCU7Bya4Iluzp5J+pDsB+kE7KyllWwHtMNHkHLOgvDtjPAdtG+aySpa2JdTagh77E+w3SEb5RpDtixQQF7frwQoeVTsuaQ/U7tVWcLgN2d4HygaAPa1e0oal2h2NcrZvFrYf7cGSjQUpjHTXHNsy6F+/qm+t97cJ2tgOwNGob6/ItGXk3Mv69dA308426gyGTl4YgNq9MaZBhueeGWAPJSXY1q1jTyYfkCZ7sE/KuoXGXu1YcN8nfMh9PBMCPBsCt2DCQiHC17/AFPHsKBbaeHY0o1KpgWfJIp4lC0G5tOCXS/MBnj94Js21K4WLeD5dWC6555ulwrnlkvdqo+ieBc40is4ri0X3lcWS+0qjUn6pNTH2XGdm9unOkaNP+CdP/sC/7PSj4VVXfl/fcP33nFte+0D5LW++d+xd7/zW9Ic+9LWjP/MzXz72kY988dT/9Iufv+zf/fLnrvx//erdV//G7372uj/6+J/f/Kd/9Onrf/iXnzn94LfvPvaNe+45evenv1H91O88UPz//8dHS79811Pq5/7+i+pv/a2z6oMfvIg3nkv2f3a8885Q5YkoVsXOlDwZ3Zk4btWKQcdI5ud96XRashA0JIoWpOpdlII6Jzo640b6eWPME5GJHlFKHtJafVeM+ib2sa+oSO7Rou7GnvjnytF/qlzvv+hC4Q90sfgxXSr9tlcp/5Zbqfy2rlV/163XPuZNTP6+NzX98cLM7KdKx4/+cfHEiU+XTp2+u3LZ6S9ULr/sS+XLL/9q+fLLvlY+feoblVOnvl05ffLe8qmTDwKPlE+fesI7fvw5fAZ5tTUxMd8cH2ssjdU7S7VKsFAtR/PlssyVS3KxVIxRBLUoyMXCaswVCzIPzBU9mcdPzcQC6AJ0V2IxkS+irQdPFj1PliBbAm0ksLxbkAZ+GieWQZfxE3kXjivLjmPRBO1BS9PR0uqDgzrhJtSRNvq0YKNlaVxv9/XR0NHS0SvhiH0bAF0/aSMNtBLCB00RKMgIyLo86wRlQEigjt2wl3gPkkGHD6sIN0mkBQ/CGCHrKexNGMsjJC4xUE/loLxRVwLiA18wXZGVE9ti3drKRMTWt2IrY2Mgi+tmnbYDJBqDZEnTQSI2XJgLKf0mtYCsry4iVg6hpUk7qvHlRN1gkzQQGNAI1K4ByKPumlBYD4MRQseuPaypLiUPdBwl6VrtsD4Q2u4D3BvWhiMt7AcxsrzuybHXNFfBlSb2NYJ7m6X4apXueaS9PdGVJeyhXUCP+yT31RRLXkF6e2vML2BvnU8wB3oR+zX3csundbvHY69P9v25UgnPgbIsVMpmqVaNGuN1vzlWX8YzYyGYnX7VOXHiudJlpx4vnjr5cPH0yfuLp099F/Vvli87/fXSZae/Wrnssi9VT53+fPnUqb+onDj56dKxo39cmpn5ZHFq6j8Xxsd/D8+x33Vrtd9xq9Xfdsp4znmFj4vrfkq5+k+iSD6Dy/YXBs9Fkeir+CHi23hh+0Bk9KOhdJ6WKHpRisUz4vsXwPOXixbFHVuWF9yO3Hgj33Ia3CZ52acI4PG0TyNf4sMq/ERFIAyRXHNNx/5F5+eea8jb374gizIn9RfOy1J4Vqanny82/CcWffNIazl6SErBvUuy+K2OKXw1Uu49y7r5uVJZ/bkq1f/UO33kU5M3XP0HUze99mMzb3jzb0+++dbfnnjrW35n+sd+7HeO3Hb7x6bf864/mH3/ez5x5I73fmr2jvf9ydH3v+fTx+54z18cede7vjD7znd+afbH3/bV6R9769cn3vLWb0688Y3fHn/d6+6r33LzQ9Wbb3y0csP1T7hXXvF8cOzo2dbk5PzS+NhyA8noYr0WYuOJmIjOcyOymxKSz1JBLhDYwC4A3MRSzGEDi1GQeSajwAJ0uPFxA4zhyQI20BgFbJSskxKedDdPJKHkG6RIPBtMRME3sLkuW+oK25axAdsNG5+GSIl4E3ek5WiA1BFu+i0HvAZIHTduQ7+2rffkrLfRtw15Fh30Zb0DeQwdJ6J46HQS+KA+HmI+3lCQD1BfiRBtgVI2WWXCasF6Aj4wLWDHUsgj8CsRYpUTkX0QCx7AgAiSWFC0deWQpQ9t7sr2LRD6kFKHMqjEJZHHlYN9xlSQrsi2IQOOrdi22dQAWz0RroQCegJwqK+SQXyACmYgvAiWigjvO9YtWCcQUMqzSO9N9uuD1VW431MI+BSprEfTNRRiDRF2vaXrEmsxXq9KuF6JDtp8rH+iA9qDQiKqhO1tyAdDYV/RFm3sE+0+PQf9HbRlwX0ISBLQJvajJvYmC8i4vy1j/1sGz0R02e59HvZJ1+5/S6gTi6CL2FdtYoo9cglYJCizbQVZQKK5ABn3ZGIeezMT0BS9fbyAFw8FmcM+P0cd7Ot8BhALlYpZqNUi/osxjcnx5vLk+EJ49NirHp4h9RtvfLx2803fr73udffXb339d8bf8pZvTb7tbV+fevs7vnrk9nd+6eh73vWF4z/x3r848cEPfPoQYCSXAAAQAElEQVToB9/3J8c+eMd/mf3A+z4+/Z7bfn/q3e/83SPvesfvzPz4j/7O1Jvf9LHqjdf+56lTl/0XZ2zyT3zH+bRxCne3XPeeeqHylVKh8u3JTvRApVp95OxS5yk5f/5FWVo6K08+eUGWl+flR35kUW6cXZYv/3YHt1akes9kVPOy1xHAo2ivh8zHy0YgXQCgET7xYz9UIT4DBIqf/e+8s6Pej0//P/dzzWP/7J81jtx119LsP/+Vxav/7a/PX/lrvzZ3+Uc/evGm3/jkhdPAzb//+6/e8r997JXr/8dffPnmu+568XX/+l8//9p/+i+ev/Hnf+G5q//P/+C5k/+Xv/Xssb/+N56ZffcHn5p+548/MfmmWx4fv+mGH9SvvebR2tWXf7961WV/WT51/HulEycfwk+jDxZmZx4oTM/eV5yc+G5hfPxbXn3s67pS/ooqFu8JPfdz4nmf5V/4DrXLv/j9Z4Gj/ys26P+KDfy/ho7zZ4HnfSYseH8elgqfxWeZvwjLpbujavXzYa1yT1SvfykaG/uKTIx/1f6F8smJb8jk+DfV1OS3ZHri2zI99R01M3Wvmp2+35mZfhD0L/Xs7Pf1kdnHZHbmcZmdfSqanX4WP2m/CLziz0yf9aenzvnTkxfbU5Pz7cnJhfbE+GJrYrzRGp9Ybo2Pt5pj4+3lsbFOo1b3l6q1oFGphkvlSrRYqpiFEn6SLwKFEjbiksx7RZkvEAXUYyxyg84gWydPLGED54bPjb6BjZ08KbGM+jLamwQS5iYeHK0U2pP2CnRQT+ErTzoAqQ+5r108EF087AgHNIWGnQRKSTtBhw9SfFqLqZZuAgx5AIR4qFoKPiLw9A/RF7uzROAJk1DyhDFKLCCXNYB8QNY62L42FKzHGGjHDJRuSrgDJjY+ntqkKp0DVIqkO80MgkBvJVI9diWf0ixvZbjmSqkk3pAkthRYW5I6+VSWUsrWQto1S3v6PSm+AsF9A/RaBR4J/LIQjkiI1en1zNTRbKBv798u1RJhDYQJAtznKbBvYT1p/NCnLe1gPcRw4vXkgCL5a4O2+Aue4G0y6GkhXYbMouAI/+59iqWCliXokC6CX0R7D64sFjy0F8Qmg9hzFjNY8EqQl4R0AXvRAvcm7FGLxYpZKlWiRrkWLnMfq9Xx5nGsjf2t1Rwfb7ax37UnJpa4B3YmJ+f8yakLnampc8H09NlwZvql6MjM8zI784zMzj6pZmd+qI7MPuocmXlYz0w/pGdm7lfT2Henpr5rsAfL1NS3ZGrym2pyEvvzxNe5X5vxsS+bsdoXo1rtC2Gl/PmoVL47KBY+G7jupwOtkmeAxnNA/1noOn/mu85nIsf9bOQV7o6K3j2qXPmKrte+4U1MfNubmrq3MDN9f2HmyIOFo0ceKp88/r3yZZf9ZeWqq79fv/6aR8dvuvkHM2966+Mz737bUyc+8P6nL/uZv/HMVX/7Hz53zT/5+8/f+K9+4bkbfukfvsjn3amPfvTMjb/5m2ff+Ad/cO6m3/iNC7fguTj1b//t/PRddy3YXyj62Z9dPv1zP9dU//gf86/RdewvI8e/XBQqpfg/MuJW4QqT/NjHCOTJ6D4Gf4eH5r4cyQMPBHLFFb488YSPzxEdaTbb9n96KB9bFtddQgYxL6ZxQRx9VqLyi+LqZ0SrJ8V1fihSehSvyx4Rox8WcR6SKLpftPnO/87emUfHVZ0J/rtvf682qUpSqTYt1mrJCxhDHGMWE8DGmKbpmcOckO4+w8yQzso4HTKdzGFzxxNopklIwxADsa3NshaMjW0tJakk77uR9w3b8m7LxlJVSaXa35vvvlLJwhhnJv/k0Ec69dN3l+/ed3Xfvd/96r66JUaFrRwh3XGNtGP5tcAwjUTTVqoMVGtAlic0bRn+LR9pGnwEwHzE8MIfGYO8nFgzqnibtVqwZ9WIztw6Kc9TLxUVNiglRc3GivLVckX5WqWyfJ2pcvI6pbJig2HK5BZjZUWbcWqF1zh1SodpSqXPOK1iI8a3ypWTd4qTy/fy5aX7uZLiQ6Sk6DiZVPi5VpjXpxW4LyTz3Jfjbmd/3Jl7PWrPGYjY7f5oTo4/kp01FLHahsNWW3gkIzMyYsmMDpss8aDRkggoJjWgGDW/bAC/pIBfVGBQkEeRwI+LACWA7/j96IgG8N1/Gj8N07RRgigp1Cml6GF0PIeQYQo6oCEdEUZw0QlzKFkBd2IFiGB6GMMRJMoIMJ4YI6KzKeAiKegyhvk34SHGIgyHksVyFAblV4kxLNaBeiRFnND4KBhOEAbSJDGsIklgcDgwoKIDoOINvhUN0zSN4JAgACgB9b4M6OkEFW8LZsNXymBd49PGRYmeDlhnCr3OVBDwErcFs7/0IgQgDeAPLYdCLwuYl4bqpMM0n5LWHUtH/f8fPaqLRUAvDzd/aL3joTn0b9MbhRm0DCWdzmCAxikM/sJXqspRXcwee6Xr0XVG8/U01EinYXDsxWAjCdFz9DppiLYjXYYq0jDBXCppnOZTidXrwZTEcYE6mg7NpWj46ybU5Uwxdkv18uN+oT4BrAKA/sJ2EULjWDdKDRk/JvWaMU1DXQ3V0MMAVR/HLI5jFp1NDvDNM0oWJavLOM6LBEIlnSNRlsX5k0J/QoK7jynJ4jzlUqDzGUbHcgSftoRQhlAOCxwMj8ohDA9huo7I4hvaUTBMD+AERA78+DQogM5ogNoNtAcBdD5TyBBAGxRA5/MmCgTQEQ2gfQrIBi1oMKnDJnNiyJIRH8m0RkMZtjDat1DUlj0UybYHY3Z7ABmIORzX4y5nf9Ljuqzlu89rBQV9zKTCk1xx8VGhrOSgNLn8M6WibDfa3O3mqZWb8QlYj3FKRadpaoXXPLWiDeNtGG9RpkzeYKws/1SpmLxWKS9dLRUXN1M7LuTlrRRdzlq08VVEkZah3fhIA1wDcB3A24BrASzjVG05gFpHtCT9Ls61KtHacYz1gKZtB1XdBxqzHwAOojwCHBwDDdchTj0DPHcOVPYSsPFrIHIDECZByGFDIMthiJkikI3rmmMoBsW43uEFsA68NP6eeH1je4D5y7QcLcVf5sL/bq9KCNGQW3ZXZ8bJTKSyMkZKSqJk9uwwmTcvRBb8bZAs/N4gee65L8hzL/ST//rTy+SFFy+SRYvOk1/96ix55ZU+smTJafLb354k77x/jHz44SGybFlv1urVu5xdXVuLt23rKe3t7Zp+5Ej73WdOtn7r0vkN9/VfXn/fF5fX34NMvdS3odL3YUtFd1dL6ebVrSUbatqKmz5sn/SHt7xFb77Zkf/Gq53ul1/yeRb9uNv933/U7Xzh+Y2uF/7zRsd/+96m3L/77ubc7/2nzfa/+autOU8v3Jb9xPztmY88tNP04Jzdhln37ZXvvmsfO61iP1NefBCKCw6rBXlH1Tz3saTLeTLptJ+M52SfiuRkn4ll2c5Erba+aKYVyTwXtWSci5jM58NG04UIMmIwXAorhkshSbkcEuUrw6J8dUiUrg5TBOnqsCBdHRLE/mFR6A9JUv+IKPaHUlxDmUISr41I0rURUboWFqXrGP4iLMmIdCMiy5SBqCwPRGRlMIpEJIM/Kin+OBKTlADKNMGEpAQTIkKlpAxhfCiJMikqw6poSBPC8ChKSJUQUQ4lJXkkkSKMMhwXxcgo0YQoRuOiFMN4PCGI8bggJlAmUCYTvIgIyTgvqHFBUBNU8rwW54RReC3BcToxXJTjiC4ZDnRnFp3Y+OhCrkuM04V9DD3O4KL/NRAGnYJx0Dgh6DiQm2UwLe0kJxjUpXEqEdyJQT2q+/9GkkE9rD+RhsZHSedRSaF1J2/Vo3Gqj5LmUWhdaUnLUPT4bfRoHoXWT6FlKbo+1pkO63lYnkodzKM61LmikqJivop9kMT+SEua/hV0PYJ9in2H4QTWNdYGDNP69TSsJ0nrw/upS4zT9FR9jP5GhYYTNF3XY/R7l44nMO1OxDH/Vm7qky/dxzhtJ+rr+Sxeh+W0JI5DjeNUleNVledUjeOTGsclNR4lzydQJjRBiAPPx0AQKFGUlIgmihFNQCcGUREN54o6hjSiihKdQ2MkJCmUkPV5NZyUpGGMD8dlGZGG4rIUHCUQl8VATJICUUX0x2RpMKKIgxFZHEA5EJYFyo2wpB/AQZvAXx8RBbQVAtqOlBwRxWshQbw2Ioj9YWREkPspIV7uDwky5WqIl68O89LVYVG+irbqyoisXB6RDZdHDMZLYaPpYsRkuRC1mM9HzBlno5kZZ2NWa1/MhvYvO/t0LCf7VCLXfjLpcJ5QPZ7jpDD/CItv5LmKsgPi9Cm9xvvu3mu+f9Ye69wHdmU++ujOrIXztmU/8/TW7Gf/45acv312c+7z391kf/7vNjl+9P0e56If93j+aVF33qv/w1fwxj93Fv7urY6i5R94C+tWtJd+3Ng6pXVdC7X9ae7CNWHqmc9byk4ebSs5cKCjYPfubqfPt8WCawhdS8jSpYfJ739/grz55incvTyjrzuLfnkedy8v6usRXZfo+kTXqTlPD+nrVuHcCKFrGYXgukboVyfph4hwapAJZ/Qb7t38hZzRiXHzDR83f6L5izUogATYb8QheDEG12NRiAXCoIZDYFKD+MzZj97MDVD4a5Bk+oERroCWuAxJ9RIQ9QKGzwPP9IGaOA1E+xwIOUq0xCFVI70AzB5CyA4CzGaikR7QSKemknbU2QAa8ykArAFQPwYNmjWiNRGABhzkKzUN6jCtBvOrCcNUE46rZgS+mhWFKlaWV7CyVMXLShUnK9WcyVDDmgx1gtlSJ1gyVgpmc72QkbFKyMxs0LHZGkSrtVGkh8GstiYxK+tjwW7/RMrNXSM6netlp6tFdrnaFZfTq7hdnUa3u0vxeHoUj3uj0ePeJHtcWwwe9xYpL2+b4snfjuyQPfm75Lz83XJe3l7Fk7dX9uR9hrJXcef1ym73ftnlPii7PYcUt/uIrOM5IrncR0W36xhyHK93UnK7T0ku1xnR7e4TXK7zgst5gXM6L7O5uf0kN/e6ZrcPaPacQTU7J5DMyg4msmzDcZttBBewMDru0XBmZiyckRkboTsuuPMSMpmTIaM5OWwwqyGDSR0yGLWgrEBgFL8kw6AowYCOiGERBoRx4I7y4Nfgx3RK+vNnVA7gLlGaQdxlogygTDOIO0l+3JEOIgEdEXeMhBRYNjAGDwHUpfhRUsaHaZxC04KYn2YId6vS4S9LDgLYjiDueAWpvAU9b3za7fTGpVH9AI3fjq+0QYAg/l1fRfxK+hD2yXi9oXHlUnki6P2G6YFR/FTizr2f58GPMkChadgvVEfPx3ppORr2Y7ouMc1P76Ek6vf9q/dZwPQ0Iu4Efp0eTZdQVxrTSdUr4TiTYUhR1GGDnAiZDLGQ2RQLZ5ijsYyMcMyaOZLIyhpWs7ODkJMTIDi2kS8Yhz7WrzK5jiusw3mRdTov8C7XWd7l7ENO827nKd7p+hzDF1rM3QAAEABJREFUJ3F+HBddrmO8x31McONc8riP4Nw5Iubh3PLkHcK5eBDn6AGU++U8Ty/KfUp+3h6Uu5S8vJ0Y3q7kebYobs8mA85v2eXxKW53p+JyeRWXp012uVtltAcKtQs5uauFbLQTWbYmIcuK2Jp4m61RsqFNsVkbhEzrKj4zYxWfYannMswrOZOpjjOb6lgLlcZa3mCoQdtUw0gyItYwglDDsEKNxjK1BNg6AFKvAbMKCDQAQBPaxNUMMGswvg7tXgtopF3TSJcKsEkDso1lmJ2aBvtYRtsfJ+QIEPU4aNopYKEPtOQ5YNgLQJiLwMEl0NgroMX7QY1eBwFuoJPvh3B4CILBEEQiYWDZ2OgBILz0xGuiB/68HmD+vGITpSZ64Ot7gH7VFcDDSYCKOFRvisE990Sg4uERODM4DDcSQ5BMDoLJdAMk63WgHyiPRK7ChetXQL5xCYy2CxBWz0MUzkIwfBo07uRAJHlsOBQ7lAgGewe5wF5Rju1QSWhriBnpSTDhToMYbwM+voGLJdYlEuoaAPZjhpBmluEaoyzbwMaEejURq0PntJZwTLUoZ1RLLke1saSy2jylosp617Qq88wZVdmz76u2zplVY5vzUG3OI3NrnY88XOeY+9hKx+OP1yOrHPPnr8qZP7/B9cQTjc6FCxudCxY0YVqTe8FfNXueeGK1e96Cte7589c5n3iixfn4422Oxx7z2uc+2ol1+XIffrjb/tCDG21z7t+cPWfOZtvsOVtz7p+z1fbt2duts7690zpr1i7bvfftzpxx756Me2bus864d1/GXTN6M+6avt889a4D5mnTDmZMnXrIMnXqYfOUKUfMlZVHTJWVR00VU46ZyiuOK+UVn8tlZael0rI+uaT4rFhSfI6fVHSRL5x0mcvPv8q4Pdc1l2tAdTj9idzcYDLHPhTPyRnGR3sj8eyscMxmi+gOKTqjYUtGPGSxJEJmS2LIZFZ1DCZ1SMFHhIoBnQQF/LIMujMqUUdCRCdUGgeNC+hgiEC/XcGPOrcyiGmD6MTqTgw6sIM6WAYdIep0DqDTQ6HhMajDhPkBdIIC6Ax9GXSm0JFLO0sBqjcO3YHC+HgZwGsE0SEcQoJ6mB/n4NEwhYMAXjeo63CYT+FRptDrSDmiWpDnkFT6ENZHCaLUwTpoPbp+Om2cpLqU4Nh1btYTxHanSTmVAl7/y4xPH8J6KUEqsZ+C6fIYptf3YzqFhmmbaNhP25dOx7Afy1ACKNP4sTyF9rsf74F+b1HS8J3B+5rWQ+fVLwk4dpB02qik40GvB8cGHS8BWYKgIqtBoyE5bDLEQ2ZzLGyxRCOZ1giO13A8KyuUzMkZUnE8g9MxSNzu68TjvsZ6PFfZ/PzLXGHhJb6o6LxYXHKWLynpQ86IpWWnxLLSz6Wy8hNS+eQTUiXOnYqKY3LllKOGqdOOGKZNO2Kafvdh07Rph0133XXQcvfd+813z9ifOeOeXuu9M/dl3nvvHtu3v7XTOutbO7JmfXt79pz7t9ofmLPJ/sCDPbkPz/XZH3mkM/fRx7yO+fPanE/Oa7E/MX+986mFa91PLfjEvfCp5twFTzZ5Fj7V6Fj4pI798fmN9nkLGnIen9dgRzvjevzxlfbvfGel/dFH63IenluX+8gDtZkPza7NevDBGtsD91dnzphRY546vcZUMrlGLvbUmOy2GjHTWMdr4spojF0FPNugMVqTwsLHsWRyLZfQ1oGqbpDi8TZWjnWZxNhGUYxuTQrhXRE5to8bUQ/wcTgMvHIcMuOnIMn14Tb1ORiKXQDRjM6o8TKEQlcgEOsHi+MacBkD2tCQH+bMCQI9cEv/wxA9gAuAfi5M/Ez0wJ/dAxPO6J/ddRMF79QDJPWxAQ0fwdBHKCno97LNnZtIHdDCxyz0IwT0kBaFfrh8wYtRsmBBlDz/fETnH/8xTP7hH0bGDm+99dZQyevvBm1I4TtV/ml/qB+sXNasH+CaXLPmRtn69V/MaGu7Tpne0XGNMsvn65+6y9d/3549V9NM3+67cndLy6Wp/7L40pQ337w0+Sc/uTht0aILpT/72YWKl146P/mXPz9f9v3vny/4wQ/O5f/9d895nnnmHDqZZyn5Tz7Z5xwFHdQ+dEbPZH3noTPW2bNPZ94741TGtJknLZWVJ8wlJcdNRUXHTJOKjxonTTqiFOYfNrjzDhnyPQdlpxvJPYA7qQckh/2AZM/tlez2XiHX/pmYm7NPzLLt461WJHsvb83aI9ose8RM624+IxOx7BIsmTt5C5UZO3H3BLHsYMzG7bzZvI0zGbYSo2kroxi2MIqyGWR5E8hKjyZL3USWu4gkIlInSFKnJgidRBK8SVH0JgUK71UFsV3l+bYkL7SpgtCGOq2qwCNCa1IQWjGvJcnzLUkO0SXXmuD5VkwbkzRM0dO5VDla9lYSPJblRssKfFtCFNoToqiTFCUqvRi/CbZVpfmS6FUlyZuQpQ4K6nYkJRkRbyKLHaosd94Rg9yVVBSfimiKwacZKApKisGnGg3dSI9mMiDGHs1g7FER1ENp0NHDRkw3GjeqiGY0oJ5Bz1MN46ReB8Yxn9apg2nqeAxKd6oteH3F4NPbpEsaH8WAEtH1UGKbfCotp2Po1ugBQcWA9RgwbOhWDYZuDfVURe7SZOwPRdH7BB9Vd6gS7TMK7SvsO1HyqkhCwrEgitjvghf7tj2JYyIpCKMS748gtCXS93z0/tH7/fWIOG7o2EEECo/jCdNEDPM3SWKY1pHgOH08Jen44Pm2JIUT2jVsgyYK2EbBSyWIUgdIYqcmS12aJPkYSewmotQNitxDZGUj4NgnBsNmYjRsYY2GrazJhBi3sThXkB2sxbSDNZuRjJ18pmUna8nYxWfi3DKbd+H8o+E9uHu5B5987MF5uJe3Ze0TsrI/E3JyeqWcnP2Sy7lfznUfkN2uQ3K++7CxKP+wKb/oqKm0+Ji5rOS4ZXLFCdu0GScz773nlPW+2aezHnrwjOPRhWeyH1nQ50CcTz7W5/zrv+5zPfs3fe5nn+nz/IfvnXU8891z+T964WzBD/7LuUIK2qFypPjnPz1f8rMfXyh7a8mFyT/5/sWy37x6uaKp6XLp+vVXJre3X6U2bhbaOWrzKCVtKTtIbeLkNWtueJqbB+h/DcxEu2n9lw8D1IbSw7Dk9deHyS9+EaJ2ljyL9jZte6mktphC7TNlZspmM9SGE5IcPXBLbbtG7f2d1oOJvIke+FM9MOGM/qkemsj/99gDGv5RKvT2pg57RaNx3L2NQTyeOvBFv/PVaAzjYjYCIyMhoAe/TKYhoI+mTKYgyiDuFgQgK8sPDBNAnUGUXwAh1wBiV3En4hLGL+Bjr3MgMn0Qi53BPHwEpp3EvBOgMschyRwDkjyKj8AOo94hSCQPQCyBxPdDnP0MGG0fkMReYGEPJNjdQLRduPmwA5LqdtAQINtAg20M0bYwRN3Mq+xG/KO6CWG7gKgdKqN5ca+iVdNgA07ydQTIGlwxVqsM/zERuGZGEhqJIDSgc0e/l3YlKwl1RJRrQRBqQRTxUaBUjY8CqxhRrEIntooYlCpWUZYTRVmGDsByUOTlYMC4ybiMNRmXM+YUBCUxm5YTs3k5ZzIvZ0yG5cRwexiTaTlvUJYxJuMK1mJdgY5AFZ+ViVir+azsai4nu1och5CdW81n59TwtuxqdNxrBEdOreCw12JYR8x11ApOe43ooNJRxzsddazbsVJwu1YKLlf9rfDuvHop31Mv5uU3CAWeBj6vYAwRw0J+YaNUWNQkFBU160wqapYQcVJJ83iUoqImaRTxNvm6bgGWKSpplr6OwsJGsaCwQW/LaHuEggJsV36DWHATgebp5DXwngLMy2uQCgpWUUTUF7EOaVJhA4WGRUwT3PmreFdePe921fNO50re467jnM46Lhf7DvtPtDtqOYS322vZ7OwaPie3WsjOqaaSz8qq5vCeMFnWKg7hsyxVbGbGCo7eY4MJ7+9NWIsF7+PtMGG6aQVYEBPFsgJ0iWGaNgqHY4Ux0fqUZZyiLGMU4zLGIK8gBqWayGINSDg2JaWOKOJKIon1qfHLN3GS0AS8uFpjuDUqA+uSoK4HQjZomtbKJJl2IFon0oXzwQdJ0g1JtgcSzCaco5uRLcCSLaBp23B+bYNkcjuwLGUHhnciu3HO7gY2uQdUsg8Yvhc09SCwzCF8enMEmOQxUIUTmHYKYuwZEEkf8Nw5SCYugCxeBCN3BWLiNWDkL2BEQztxIwAMkpXwQ0gLQDgcBI4bgoGBYeAiwyDGQnDt2ohue6gNunKF2qEwJJNR1I2CwxEDaq+o7cIGox3DaY+/J14TPfAN7wFcp77hf8FE8yd64Cs9cOcE+i4eUUff2ae+SouQBBl9569/SJ4e+KLMnRvRD37Nnh0mTz01gjoj+ofp580LkenTQ2Tu3GHy9NNDuKMbJM8848c6B8hzz32h/7eOF17oxx3eq+SnP71MfvjDS+TFFy+Sn//8AvnlovPk5ZfO6R/af+UXfeT1X50hS145Td58/RT530s+J799/SR5a8kJ8vYbx3Xef+sYeffto+T//O4IWfpvh8f48L1D5MMPD5E//vEgqfpov7BixWdCdfU+Q23DXkt98256WMC2Zs0O67p123JaWrY42to2ubytG53t7RudXm+Pp7vbV9DT05X/9ttd+UuXdk764wcdxVXLvMW1Vd7iuur24lV17cWfNLeXftLcVrp+bVvpujWtk1vWtU7xtraM4etordzUfVvKMb1806bWr8XnaynZuLG1rLm5tezTT9pKW1raSmvr20vrG9tLGxu95aua2kuaVntv0uSdtGpVOyV/VZO3sLHGW7jig47C90dZ8b530vKlHYU1GP/DOx2FH/y+o+iD9zoK3n2/q+C99zsL3nv7y/zrG12e3/yrz/3r3/jciym/RpnC+fKr3e7XFne7Xn6tx/Py4hSvLe5x6byG8iaOVxdvdKW5Tb7rtVFdrIvWd1v+52s97lcXd+ttuU173ItT7fqyXOxzLl7Sncb9z0t8Or/+X1jPKDRt8WKfZ8mSLs/v3+ssQAqXftRZ+Afso3S/fYD3HZm0YoV3UkMD7V/vpKYm7Pcmb1F9fXvROrwvlA14b9a1t5V98mlbyaqmtlvva9nmza13ogLz7wStrxLHyxTfxtZyn6+1vKOjtfRoS2vxJ5+2Fx5o8ubtq+9w7VrRkbt1Z2f2lnd91s2bfVbfpm5De9dGo9e7SfJ6t8jtXVuVts5t/IYNO4T163eStc27SWPjHtLQsJc01n1GGmp6SX3Vfp3lyw/oc4fOIcrSpYf1gzX/hnPsdzjX3n33KHnnnWPk7bePkzcob5zEncRT5JUlp8mvXj+jH/R86eVz+px+8Z8u6vP8+R9fJfTwzd//8Bp5Cu3A/GcHyDNoFxYsCOp2Yu6zw4QyHe0HtSGUmTNHdNtCbQyF2hxqeyh0Z5Ie2KFQ+0TtFN2ZpHj1f3sAAAAVSURBVE+ZCJnYlbyzqZ/I/Qb1wP8FAAD//ySJ+QMAAAAGSURBVAMA5UdQXhR+YIYAAAAASUVORK5CYII="/>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7" name="Rounded Rectangle 16"/>
          <p:cNvSpPr/>
          <p:nvPr/>
        </p:nvSpPr>
        <p:spPr>
          <a:xfrm>
            <a:off x="791067" y="4135032"/>
            <a:ext cx="1990641" cy="1383738"/>
          </a:xfrm>
          <a:prstGeom prst="roundRect">
            <a:avLst/>
          </a:prstGeom>
          <a:solidFill>
            <a:schemeClr val="accent5">
              <a:lumMod val="75000"/>
            </a:schemeClr>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indent="-252000" algn="l">
              <a:lnSpc>
                <a:spcPct val="90000"/>
              </a:lnSpc>
              <a:spcBef>
                <a:spcPts val="400"/>
              </a:spcBef>
              <a:spcAft>
                <a:spcPts val="400"/>
              </a:spcAft>
              <a:buClr>
                <a:schemeClr val="tx2"/>
              </a:buClr>
              <a:buFont typeface="Wingdings" pitchFamily="2" charset="2"/>
              <a:buChar char="§"/>
            </a:pPr>
            <a:endParaRPr lang="en-US" sz="2000" dirty="0" err="1" smtClean="0">
              <a:solidFill>
                <a:schemeClr val="tx1"/>
              </a:solidFill>
            </a:endParaRPr>
          </a:p>
        </p:txBody>
      </p:sp>
      <p:sp>
        <p:nvSpPr>
          <p:cNvPr id="18" name="Isosceles Triangle 17"/>
          <p:cNvSpPr/>
          <p:nvPr/>
        </p:nvSpPr>
        <p:spPr>
          <a:xfrm rot="5400000">
            <a:off x="1511258" y="4555818"/>
            <a:ext cx="614995" cy="530168"/>
          </a:xfrm>
          <a:prstGeom prst="triangle">
            <a:avLst/>
          </a:prstGeom>
          <a:solidFill>
            <a:schemeClr val="bg1"/>
          </a:solidFill>
          <a:ln w="12700">
            <a:noFill/>
            <a:miter lim="800000"/>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t" anchorCtr="0"/>
          <a:lstStyle/>
          <a:p>
            <a:pPr marL="252000" indent="-252000" algn="l">
              <a:lnSpc>
                <a:spcPct val="90000"/>
              </a:lnSpc>
              <a:spcBef>
                <a:spcPts val="400"/>
              </a:spcBef>
              <a:spcAft>
                <a:spcPts val="400"/>
              </a:spcAft>
              <a:buClr>
                <a:schemeClr val="tx2"/>
              </a:buClr>
              <a:buFont typeface="Wingdings" pitchFamily="2" charset="2"/>
              <a:buChar char="§"/>
            </a:pPr>
            <a:endParaRPr lang="en-US" sz="2000" dirty="0" err="1" smtClean="0">
              <a:solidFill>
                <a:schemeClr val="tx1"/>
              </a:solidFill>
            </a:endParaRPr>
          </a:p>
        </p:txBody>
      </p:sp>
    </p:spTree>
    <p:extLst>
      <p:ext uri="{BB962C8B-B14F-4D97-AF65-F5344CB8AC3E}">
        <p14:creationId xmlns="" xmlns:p14="http://schemas.microsoft.com/office/powerpoint/2010/main" val="3754853029"/>
      </p:ext>
    </p:extLst>
  </p:cSld>
  <p:clrMapOvr>
    <a:masterClrMapping/>
  </p:clrMapOvr>
  <p:timing>
    <p:tnLst>
      <p:par>
        <p:cTn id="1" dur="indefinite" restart="never" nodeType="tmRoot"/>
      </p:par>
    </p:tnLst>
  </p:timing>
</p:sld>
</file>

<file path=ppt/theme/theme1.xml><?xml version="1.0" encoding="utf-8"?>
<a:theme xmlns:a="http://schemas.openxmlformats.org/drawingml/2006/main" name="1_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 xmlns:thm15="http://schemas.microsoft.com/office/thememl/2012/main" name="PowerPoint 2024_Template_Dark_v2.potx" id="{C809F8AB-991E-460A-A122-03ADFA52C0BF}" vid="{4A63C152-927B-4484-91FE-BD46D62167FF}"/>
    </a:ext>
  </a:extLst>
</a:theme>
</file>

<file path=ppt/theme/theme2.xml><?xml version="1.0" encoding="utf-8"?>
<a:theme xmlns:a="http://schemas.openxmlformats.org/drawingml/2006/main" name="2_EY Core Slides">
  <a:themeElements>
    <a:clrScheme name="Custom 84">
      <a:dk1>
        <a:srgbClr val="1A1A24"/>
      </a:dk1>
      <a:lt1>
        <a:srgbClr val="FFFFFF"/>
      </a:lt1>
      <a:dk2>
        <a:srgbClr val="FFE600"/>
      </a:dk2>
      <a:lt2>
        <a:srgbClr val="2E2E38"/>
      </a:lt2>
      <a:accent1>
        <a:srgbClr val="2DB757"/>
      </a:accent1>
      <a:accent2>
        <a:srgbClr val="27ACAA"/>
      </a:accent2>
      <a:accent3>
        <a:srgbClr val="188CE5"/>
      </a:accent3>
      <a:accent4>
        <a:srgbClr val="750E5C"/>
      </a:accent4>
      <a:accent5>
        <a:srgbClr val="FF4136"/>
      </a:accent5>
      <a:accent6>
        <a:srgbClr val="FF6D00"/>
      </a:accent6>
      <a:hlink>
        <a:srgbClr val="FFE600"/>
      </a:hlink>
      <a:folHlink>
        <a:srgbClr val="FFE600"/>
      </a:folHlink>
    </a:clrScheme>
    <a:fontScheme name="EY">
      <a:majorFont>
        <a:latin typeface="EYInterstate Regular"/>
        <a:ea typeface=""/>
        <a:cs typeface=""/>
      </a:majorFont>
      <a:minorFont>
        <a:latin typeface="EYInterstat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tx2"/>
          </a:solidFill>
          <a:miter lim="800000"/>
        </a:ln>
      </a:spPr>
      <a:bodyPr lIns="108000" tIns="108000" rIns="108000" bIns="108000" rtlCol="0" anchor="t" anchorCtr="0"/>
      <a:lstStyle>
        <a:defPPr marL="252000" indent="-252000" algn="l">
          <a:lnSpc>
            <a:spcPct val="90000"/>
          </a:lnSpc>
          <a:spcBef>
            <a:spcPts val="400"/>
          </a:spcBef>
          <a:spcAft>
            <a:spcPts val="400"/>
          </a:spcAft>
          <a:buClr>
            <a:schemeClr val="tx2"/>
          </a:buClr>
          <a:buFont typeface="Wingdings" pitchFamily="2" charset="2"/>
          <a:buChar char="§"/>
          <a:defRPr sz="20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175">
          <a:solidFill>
            <a:schemeClr val="bg1"/>
          </a:solidFill>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36576" rIns="0" bIns="0" rtlCol="0" anchor="t">
        <a:spAutoFit/>
      </a:bodyPr>
      <a:lstStyle>
        <a:defPPr marL="252000" indent="-252000" algn="l">
          <a:lnSpc>
            <a:spcPct val="90000"/>
          </a:lnSpc>
          <a:spcBef>
            <a:spcPts val="400"/>
          </a:spcBef>
          <a:spcAft>
            <a:spcPts val="400"/>
          </a:spcAft>
          <a:buClr>
            <a:schemeClr val="tx2"/>
          </a:buClr>
          <a:buSzPct val="100000"/>
          <a:buFont typeface="Wingdings" pitchFamily="2" charset="2"/>
          <a:buChar char="§"/>
          <a:defRPr sz="2000" dirty="0" err="1" smtClean="0">
            <a:solidFill>
              <a:schemeClr val="bg1"/>
            </a:solidFill>
          </a:defRPr>
        </a:defPPr>
      </a:lstStyle>
    </a:txDef>
  </a:objectDefaults>
  <a:extraClrSchemeLst/>
  <a:extLst>
    <a:ext uri="{05A4C25C-085E-4340-85A3-A5531E510DB2}">
      <thm15:themeFamily xmlns="" xmlns:thm15="http://schemas.microsoft.com/office/thememl/2012/main" name="PowerPoint 2024_Template_Dark_v2.potx" id="{C809F8AB-991E-460A-A122-03ADFA52C0BF}" vid="{4A63C152-927B-4484-91FE-BD46D62167FF}"/>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24D6B7C3717C47AB301E11BF9B4951" ma:contentTypeVersion="4" ma:contentTypeDescription="Create a new document." ma:contentTypeScope="" ma:versionID="6a2ac9e823fe16b7fbf39f49d883e91a">
  <xsd:schema xmlns:xsd="http://www.w3.org/2001/XMLSchema" xmlns:xs="http://www.w3.org/2001/XMLSchema" xmlns:p="http://schemas.microsoft.com/office/2006/metadata/properties" xmlns:ns2="714879ae-1033-45c6-9be3-c577918c63c3" targetNamespace="http://schemas.microsoft.com/office/2006/metadata/properties" ma:root="true" ma:fieldsID="67b307d9afce70da7b4a92e414b6e779" ns2:_="">
    <xsd:import namespace="714879ae-1033-45c6-9be3-c577918c63c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4879ae-1033-45c6-9be3-c577918c63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F3EB86-FB13-4C5C-B0AA-1D887D1073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4879ae-1033-45c6-9be3-c577918c63c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087F47-891A-4332-AEE8-A122FCE56C49}">
  <ds:schemaRefs>
    <ds:schemaRef ds:uri="http://schemas.microsoft.com/office/2006/metadata/properties"/>
    <ds:schemaRef ds:uri="http://purl.org/dc/elements/1.1/"/>
    <ds:schemaRef ds:uri="http://schemas.microsoft.com/office/infopath/2007/PartnerControls"/>
    <ds:schemaRef ds:uri="http://www.w3.org/XML/1998/namespace"/>
    <ds:schemaRef ds:uri="http://schemas.microsoft.com/office/2006/documentManagement/types"/>
    <ds:schemaRef ds:uri="http://purl.org/dc/terms/"/>
    <ds:schemaRef ds:uri="http://purl.org/dc/dcmitype/"/>
    <ds:schemaRef ds:uri="http://schemas.openxmlformats.org/package/2006/metadata/core-properties"/>
    <ds:schemaRef ds:uri="714879ae-1033-45c6-9be3-c577918c63c3"/>
  </ds:schemaRefs>
</ds:datastoreItem>
</file>

<file path=customXml/itemProps3.xml><?xml version="1.0" encoding="utf-8"?>
<ds:datastoreItem xmlns:ds="http://schemas.openxmlformats.org/officeDocument/2006/customXml" ds:itemID="{8AC014D9-0F8B-4066-823B-E589F64FAF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Light-global-widescreen-presentation-template-v2.0</Template>
  <TotalTime>2032</TotalTime>
  <Words>556</Words>
  <Application>Microsoft Office PowerPoint</Application>
  <PresentationFormat>Custom</PresentationFormat>
  <Paragraphs>84</Paragraphs>
  <Slides>9</Slides>
  <Notes>8</Notes>
  <HiddenSlides>0</HiddenSlides>
  <MMClips>0</MMClips>
  <ScaleCrop>false</ScaleCrop>
  <HeadingPairs>
    <vt:vector size="4" baseType="variant">
      <vt:variant>
        <vt:lpstr>Theme</vt:lpstr>
      </vt:variant>
      <vt:variant>
        <vt:i4>2</vt:i4>
      </vt:variant>
      <vt:variant>
        <vt:lpstr>Slide Titles</vt:lpstr>
      </vt:variant>
      <vt:variant>
        <vt:i4>9</vt:i4>
      </vt:variant>
    </vt:vector>
  </HeadingPairs>
  <TitlesOfParts>
    <vt:vector size="11" baseType="lpstr">
      <vt:lpstr>1_EY Core Slides</vt:lpstr>
      <vt:lpstr>2_EY Core Slides</vt:lpstr>
      <vt:lpstr>EY Techathon 6.0 (BFSI) </vt:lpstr>
      <vt:lpstr>Team Details</vt:lpstr>
      <vt:lpstr>Executive Summary </vt:lpstr>
      <vt:lpstr>Problem statement - Our understanding </vt:lpstr>
      <vt:lpstr>Explain, in brief, how you intend to solve the problem at hand. Preferably include the following (Methodology/approach):</vt:lpstr>
      <vt:lpstr>Please state the assumptions, constraints and solution decision points (Reason behind choosing a technology) Response: 1. Assumption: User provides a valid mobile number mapped to our mockCRM.json dataset. 2. Constraint: No real real-time banking APIs available; simulated via mockBureau.json. 3. Decision:* Used Local LLM (Ollama) instead of OpenAI to ensure data privacy (PII security) and eliminate per-token costs during development. 4. Decision: Built on Node.js for non-blocking I/O to handle multiple concurrent agent streams.  How easily can your solution be implemented and how effective will it be? Response:  1. Implementation: Highly portable; the entire backend is containerized, and the "Agent" logic is modular (separate files for salesAgent.js, underwritingAgent.js), allowing easy swap-outs for new models. 2. Effectiveness:* The Multi-Agent approach reduces hallucination by separating "Sales Persuasion" (Creative LLM) from "Credit Underwriting" (Strict Logic/Math), ensuring &gt;95% accuracy in loan decisions.  How robust / secure / easily scalable and extensible is the solution? Response:  1. Robustness: Includes regex-based guardrails to sanitize Model outputs and fallback mechanisms if the LLM fails. 2. Scalability: Stateless REST API architecture allows horizontal scaling behind a load balancer; session state can be migrated to Redis. 3. Extensibility: New products (e.g., Home Loans) can be added simply by updating products.toon and adding a new WorkerAgent module.  What are the solution components that you would like to build and demonstrate; if you progress through next round. Response:  1. Orchestrator Engine: masterAgent.js routing intents. 2. Sales Bot: salesAgent.js using empathy and negotiation tactics. 3. Credit Engine: underwritingAgent.js implementing the "2x Limit" and "Score &gt; 700" rules. 4. Sanction Generator: sanctionAgent.js creating the final approval artifact. 5. Live Web Interface: React-based chat UI with real-time feedback.  </vt:lpstr>
      <vt:lpstr>Slide 7</vt:lpstr>
      <vt:lpstr>Slide 8</vt:lpstr>
      <vt:lpstr>DEMO VIDEO  Click [ HERE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 Techathon 6.0 (BFSI) Detailed Submission</dc:title>
  <dc:creator>Rachita Gupta</dc:creator>
  <cp:lastModifiedBy>ASUS</cp:lastModifiedBy>
  <cp:revision>19</cp:revision>
  <dcterms:created xsi:type="dcterms:W3CDTF">2024-11-06T10:56:59Z</dcterms:created>
  <dcterms:modified xsi:type="dcterms:W3CDTF">2025-12-17T17:35:08Z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0x01010039AC5ADA8D426E4FBEDF652E9440888F</vt:lpwstr>
  </property>
</Properties>
</file>